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59" r:id="rId5"/>
    <p:sldId id="260" r:id="rId6"/>
    <p:sldId id="266" r:id="rId7"/>
    <p:sldId id="262" r:id="rId8"/>
    <p:sldId id="264" r:id="rId9"/>
    <p:sldId id="263" r:id="rId10"/>
    <p:sldId id="261" r:id="rId11"/>
    <p:sldId id="270" r:id="rId12"/>
    <p:sldId id="267" r:id="rId13"/>
    <p:sldId id="269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2E9E5-CDB2-4FED-8049-F44D325EADBA}" v="513" dt="2024-09-25T22:11:17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C6F7DFF-DA0F-4958-A730-AC0747B89F53}"/>
    <pc:docChg chg="modSld">
      <pc:chgData name="Guest User" userId="" providerId="Windows Live" clId="Web-{4C6F7DFF-DA0F-4958-A730-AC0747B89F53}" dt="2024-09-25T21:30:49.207" v="11" actId="1076"/>
      <pc:docMkLst>
        <pc:docMk/>
      </pc:docMkLst>
      <pc:sldChg chg="modSp">
        <pc:chgData name="Guest User" userId="" providerId="Windows Live" clId="Web-{4C6F7DFF-DA0F-4958-A730-AC0747B89F53}" dt="2024-09-25T21:30:49.207" v="11" actId="1076"/>
        <pc:sldMkLst>
          <pc:docMk/>
          <pc:sldMk cId="1350255962" sldId="270"/>
        </pc:sldMkLst>
        <pc:spChg chg="mod">
          <ac:chgData name="Guest User" userId="" providerId="Windows Live" clId="Web-{4C6F7DFF-DA0F-4958-A730-AC0747B89F53}" dt="2024-09-25T21:30:49.207" v="11" actId="1076"/>
          <ac:spMkLst>
            <pc:docMk/>
            <pc:sldMk cId="1350255962" sldId="270"/>
            <ac:spMk id="21" creationId="{87804A1D-3DF3-99B7-1481-1255A47F2EDF}"/>
          </ac:spMkLst>
        </pc:spChg>
      </pc:sldChg>
      <pc:sldChg chg="modSp">
        <pc:chgData name="Guest User" userId="" providerId="Windows Live" clId="Web-{4C6F7DFF-DA0F-4958-A730-AC0747B89F53}" dt="2024-09-25T21:17:45.673" v="9" actId="20577"/>
        <pc:sldMkLst>
          <pc:docMk/>
          <pc:sldMk cId="3315284055" sldId="272"/>
        </pc:sldMkLst>
        <pc:spChg chg="mod">
          <ac:chgData name="Guest User" userId="" providerId="Windows Live" clId="Web-{4C6F7DFF-DA0F-4958-A730-AC0747B89F53}" dt="2024-09-25T21:17:45.673" v="9" actId="20577"/>
          <ac:spMkLst>
            <pc:docMk/>
            <pc:sldMk cId="3315284055" sldId="272"/>
            <ac:spMk id="3" creationId="{DF8FF0B7-B1AE-AD1C-11F0-8BD50C82AA98}"/>
          </ac:spMkLst>
        </pc:spChg>
      </pc:sldChg>
    </pc:docChg>
  </pc:docChgLst>
  <pc:docChgLst>
    <pc:chgData name="Guest User" providerId="Windows Live" clId="Web-{DBF07B63-2F18-4F69-935A-0B24398D5129}"/>
    <pc:docChg chg="modSld">
      <pc:chgData name="Guest User" userId="" providerId="Windows Live" clId="Web-{DBF07B63-2F18-4F69-935A-0B24398D5129}" dt="2024-09-25T19:21:23.861" v="1" actId="20577"/>
      <pc:docMkLst>
        <pc:docMk/>
      </pc:docMkLst>
      <pc:sldChg chg="modSp">
        <pc:chgData name="Guest User" userId="" providerId="Windows Live" clId="Web-{DBF07B63-2F18-4F69-935A-0B24398D5129}" dt="2024-09-25T19:21:23.861" v="1" actId="20577"/>
        <pc:sldMkLst>
          <pc:docMk/>
          <pc:sldMk cId="742768191" sldId="256"/>
        </pc:sldMkLst>
        <pc:spChg chg="mod">
          <ac:chgData name="Guest User" userId="" providerId="Windows Live" clId="Web-{DBF07B63-2F18-4F69-935A-0B24398D5129}" dt="2024-09-25T19:21:23.861" v="1" actId="20577"/>
          <ac:spMkLst>
            <pc:docMk/>
            <pc:sldMk cId="742768191" sldId="256"/>
            <ac:spMk id="2" creationId="{8BB51679-1DE2-B650-0C57-016459FD8726}"/>
          </ac:spMkLst>
        </pc:spChg>
      </pc:sldChg>
    </pc:docChg>
  </pc:docChgLst>
  <pc:docChgLst>
    <pc:chgData name="Guest User" providerId="Windows Live" clId="Web-{A9113A9B-D2C0-46DA-8A66-B89D2923C52F}"/>
    <pc:docChg chg="modSld">
      <pc:chgData name="Guest User" userId="" providerId="Windows Live" clId="Web-{A9113A9B-D2C0-46DA-8A66-B89D2923C52F}" dt="2024-09-25T21:56:32.206" v="1" actId="1076"/>
      <pc:docMkLst>
        <pc:docMk/>
      </pc:docMkLst>
      <pc:sldChg chg="modSp">
        <pc:chgData name="Guest User" userId="" providerId="Windows Live" clId="Web-{A9113A9B-D2C0-46DA-8A66-B89D2923C52F}" dt="2024-09-25T21:56:32.206" v="1" actId="1076"/>
        <pc:sldMkLst>
          <pc:docMk/>
          <pc:sldMk cId="1438397148" sldId="258"/>
        </pc:sldMkLst>
        <pc:picChg chg="mod">
          <ac:chgData name="Guest User" userId="" providerId="Windows Live" clId="Web-{A9113A9B-D2C0-46DA-8A66-B89D2923C52F}" dt="2024-09-25T21:56:32.206" v="1" actId="1076"/>
          <ac:picMkLst>
            <pc:docMk/>
            <pc:sldMk cId="1438397148" sldId="258"/>
            <ac:picMk id="5" creationId="{1A6A4B64-364B-F065-8831-1263D1C641AA}"/>
          </ac:picMkLst>
        </pc:picChg>
      </pc:sldChg>
    </pc:docChg>
  </pc:docChgLst>
  <pc:docChgLst>
    <pc:chgData name="Guest User" providerId="Windows Live" clId="Web-{A4741F9E-93E6-4F4E-A500-DA6C0921D9D4}"/>
    <pc:docChg chg="modSld sldOrd">
      <pc:chgData name="Guest User" userId="" providerId="Windows Live" clId="Web-{A4741F9E-93E6-4F4E-A500-DA6C0921D9D4}" dt="2024-09-25T19:27:51.731" v="75"/>
      <pc:docMkLst>
        <pc:docMk/>
      </pc:docMkLst>
      <pc:sldChg chg="modSp">
        <pc:chgData name="Guest User" userId="" providerId="Windows Live" clId="Web-{A4741F9E-93E6-4F4E-A500-DA6C0921D9D4}" dt="2024-09-25T19:20:04.684" v="16" actId="20577"/>
        <pc:sldMkLst>
          <pc:docMk/>
          <pc:sldMk cId="3500890561" sldId="262"/>
        </pc:sldMkLst>
        <pc:spChg chg="mod">
          <ac:chgData name="Guest User" userId="" providerId="Windows Live" clId="Web-{A4741F9E-93E6-4F4E-A500-DA6C0921D9D4}" dt="2024-09-25T19:20:04.684" v="16" actId="20577"/>
          <ac:spMkLst>
            <pc:docMk/>
            <pc:sldMk cId="3500890561" sldId="262"/>
            <ac:spMk id="4" creationId="{8C15A342-DB5F-A233-4D7D-FB7D61A1AFE0}"/>
          </ac:spMkLst>
        </pc:spChg>
        <pc:picChg chg="mod">
          <ac:chgData name="Guest User" userId="" providerId="Windows Live" clId="Web-{A4741F9E-93E6-4F4E-A500-DA6C0921D9D4}" dt="2024-09-25T19:17:29.398" v="10" actId="14100"/>
          <ac:picMkLst>
            <pc:docMk/>
            <pc:sldMk cId="3500890561" sldId="262"/>
            <ac:picMk id="4098" creationId="{F114A9DD-1982-2D8F-C8CC-1F2120822E43}"/>
          </ac:picMkLst>
        </pc:picChg>
      </pc:sldChg>
      <pc:sldChg chg="modSp">
        <pc:chgData name="Guest User" userId="" providerId="Windows Live" clId="Web-{A4741F9E-93E6-4F4E-A500-DA6C0921D9D4}" dt="2024-09-25T19:27:27.918" v="74" actId="20577"/>
        <pc:sldMkLst>
          <pc:docMk/>
          <pc:sldMk cId="347019904" sldId="263"/>
        </pc:sldMkLst>
        <pc:spChg chg="mod">
          <ac:chgData name="Guest User" userId="" providerId="Windows Live" clId="Web-{A4741F9E-93E6-4F4E-A500-DA6C0921D9D4}" dt="2024-09-25T19:25:56.759" v="57" actId="20577"/>
          <ac:spMkLst>
            <pc:docMk/>
            <pc:sldMk cId="347019904" sldId="263"/>
            <ac:spMk id="2" creationId="{F4721702-7BA4-2B91-9F5B-091C94747729}"/>
          </ac:spMkLst>
        </pc:spChg>
        <pc:spChg chg="mod">
          <ac:chgData name="Guest User" userId="" providerId="Windows Live" clId="Web-{A4741F9E-93E6-4F4E-A500-DA6C0921D9D4}" dt="2024-09-25T19:27:27.918" v="74" actId="20577"/>
          <ac:spMkLst>
            <pc:docMk/>
            <pc:sldMk cId="347019904" sldId="263"/>
            <ac:spMk id="30" creationId="{754C6B7B-E0EA-62DC-9DE4-5647D7B31EF1}"/>
          </ac:spMkLst>
        </pc:spChg>
      </pc:sldChg>
      <pc:sldChg chg="modSp">
        <pc:chgData name="Guest User" userId="" providerId="Windows Live" clId="Web-{A4741F9E-93E6-4F4E-A500-DA6C0921D9D4}" dt="2024-09-25T19:24:21.287" v="24" actId="20577"/>
        <pc:sldMkLst>
          <pc:docMk/>
          <pc:sldMk cId="2131356685" sldId="264"/>
        </pc:sldMkLst>
        <pc:spChg chg="mod">
          <ac:chgData name="Guest User" userId="" providerId="Windows Live" clId="Web-{A4741F9E-93E6-4F4E-A500-DA6C0921D9D4}" dt="2024-09-25T19:24:21.287" v="24" actId="20577"/>
          <ac:spMkLst>
            <pc:docMk/>
            <pc:sldMk cId="2131356685" sldId="264"/>
            <ac:spMk id="2" creationId="{C6DF13FB-FD78-4A99-D7B4-B59E07691150}"/>
          </ac:spMkLst>
        </pc:spChg>
        <pc:spChg chg="mod">
          <ac:chgData name="Guest User" userId="" providerId="Windows Live" clId="Web-{A4741F9E-93E6-4F4E-A500-DA6C0921D9D4}" dt="2024-09-25T19:23:59.208" v="23" actId="20577"/>
          <ac:spMkLst>
            <pc:docMk/>
            <pc:sldMk cId="2131356685" sldId="264"/>
            <ac:spMk id="3" creationId="{CEB5A530-5631-62BE-44A3-983BAE8A234C}"/>
          </ac:spMkLst>
        </pc:spChg>
      </pc:sldChg>
      <pc:sldChg chg="ord">
        <pc:chgData name="Guest User" userId="" providerId="Windows Live" clId="Web-{A4741F9E-93E6-4F4E-A500-DA6C0921D9D4}" dt="2024-09-25T19:27:51.731" v="75"/>
        <pc:sldMkLst>
          <pc:docMk/>
          <pc:sldMk cId="1334851161" sldId="265"/>
        </pc:sldMkLst>
      </pc:sldChg>
    </pc:docChg>
  </pc:docChgLst>
  <pc:docChgLst>
    <pc:chgData name="Guest User" providerId="Windows Live" clId="Web-{67B5FC2E-ED4A-4781-8E26-2122728CEFA2}"/>
    <pc:docChg chg="addSld">
      <pc:chgData name="Guest User" userId="" providerId="Windows Live" clId="Web-{67B5FC2E-ED4A-4781-8E26-2122728CEFA2}" dt="2024-09-25T19:23:04.693" v="0"/>
      <pc:docMkLst>
        <pc:docMk/>
      </pc:docMkLst>
      <pc:sldChg chg="new">
        <pc:chgData name="Guest User" userId="" providerId="Windows Live" clId="Web-{67B5FC2E-ED4A-4781-8E26-2122728CEFA2}" dt="2024-09-25T19:23:04.693" v="0"/>
        <pc:sldMkLst>
          <pc:docMk/>
          <pc:sldMk cId="2118417443" sldId="268"/>
        </pc:sldMkLst>
      </pc:sldChg>
    </pc:docChg>
  </pc:docChgLst>
  <pc:docChgLst>
    <pc:chgData name="Guest User" providerId="Windows Live" clId="Web-{B5706400-E122-42E9-B712-8C157416604D}"/>
    <pc:docChg chg="modSld">
      <pc:chgData name="Guest User" userId="" providerId="Windows Live" clId="Web-{B5706400-E122-42E9-B712-8C157416604D}" dt="2024-09-25T19:45:51.892" v="16" actId="20577"/>
      <pc:docMkLst>
        <pc:docMk/>
      </pc:docMkLst>
      <pc:sldChg chg="modSp">
        <pc:chgData name="Guest User" userId="" providerId="Windows Live" clId="Web-{B5706400-E122-42E9-B712-8C157416604D}" dt="2024-09-25T19:45:51.892" v="16" actId="20577"/>
        <pc:sldMkLst>
          <pc:docMk/>
          <pc:sldMk cId="2118417443" sldId="268"/>
        </pc:sldMkLst>
        <pc:spChg chg="mod">
          <ac:chgData name="Guest User" userId="" providerId="Windows Live" clId="Web-{B5706400-E122-42E9-B712-8C157416604D}" dt="2024-09-25T19:45:51.892" v="16" actId="20577"/>
          <ac:spMkLst>
            <pc:docMk/>
            <pc:sldMk cId="2118417443" sldId="268"/>
            <ac:spMk id="2" creationId="{B10C7526-D4C4-92C3-D9F6-AC80F662EB49}"/>
          </ac:spMkLst>
        </pc:spChg>
        <pc:spChg chg="mod">
          <ac:chgData name="Guest User" userId="" providerId="Windows Live" clId="Web-{B5706400-E122-42E9-B712-8C157416604D}" dt="2024-09-25T19:45:45.688" v="3" actId="20577"/>
          <ac:spMkLst>
            <pc:docMk/>
            <pc:sldMk cId="2118417443" sldId="268"/>
            <ac:spMk id="3" creationId="{3DFA12CC-AA11-A091-9623-B270A90A55DE}"/>
          </ac:spMkLst>
        </pc:spChg>
      </pc:sldChg>
    </pc:docChg>
  </pc:docChgLst>
  <pc:docChgLst>
    <pc:chgData name="ajay poreddy" userId="a76d0cce41846b4c" providerId="LiveId" clId="{76D2E9E5-CDB2-4FED-8049-F44D325EADBA}"/>
    <pc:docChg chg="undo redo custSel addSld delSld modSld sldOrd addMainMaster delMainMaster">
      <pc:chgData name="ajay poreddy" userId="a76d0cce41846b4c" providerId="LiveId" clId="{76D2E9E5-CDB2-4FED-8049-F44D325EADBA}" dt="2024-09-25T22:11:17.188" v="809"/>
      <pc:docMkLst>
        <pc:docMk/>
      </pc:docMkLst>
      <pc:sldChg chg="addSp delSp modSp mod modTransition modMedia setBg modClrScheme addAnim delAnim modAnim chgLayout">
        <pc:chgData name="ajay poreddy" userId="a76d0cce41846b4c" providerId="LiveId" clId="{76D2E9E5-CDB2-4FED-8049-F44D325EADBA}" dt="2024-09-25T22:11:17.188" v="809"/>
        <pc:sldMkLst>
          <pc:docMk/>
          <pc:sldMk cId="742768191" sldId="256"/>
        </pc:sldMkLst>
        <pc:spChg chg="mod ord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2" creationId="{8BB51679-1DE2-B650-0C57-016459FD8726}"/>
          </ac:spMkLst>
        </pc:spChg>
        <pc:spChg chg="mod">
          <ac:chgData name="ajay poreddy" userId="a76d0cce41846b4c" providerId="LiveId" clId="{76D2E9E5-CDB2-4FED-8049-F44D325EADBA}" dt="2024-09-25T20:24:12.365" v="807" actId="255"/>
          <ac:spMkLst>
            <pc:docMk/>
            <pc:sldMk cId="742768191" sldId="256"/>
            <ac:spMk id="3" creationId="{A2417746-EAE7-A854-2E68-3E53200C55E2}"/>
          </ac:spMkLst>
        </pc:spChg>
        <pc:spChg chg="add del">
          <ac:chgData name="ajay poreddy" userId="a76d0cce41846b4c" providerId="LiveId" clId="{76D2E9E5-CDB2-4FED-8049-F44D325EADBA}" dt="2024-09-25T17:14:22.308" v="54" actId="26606"/>
          <ac:spMkLst>
            <pc:docMk/>
            <pc:sldMk cId="742768191" sldId="256"/>
            <ac:spMk id="5" creationId="{0DBF1ABE-8590-450D-BB49-BDDCCF3EEA9E}"/>
          </ac:spMkLst>
        </pc:spChg>
        <pc:spChg chg="add del">
          <ac:chgData name="ajay poreddy" userId="a76d0cce41846b4c" providerId="LiveId" clId="{76D2E9E5-CDB2-4FED-8049-F44D325EADBA}" dt="2024-09-25T17:14:22.308" v="54" actId="26606"/>
          <ac:spMkLst>
            <pc:docMk/>
            <pc:sldMk cId="742768191" sldId="256"/>
            <ac:spMk id="6" creationId="{96CB0275-66F1-4491-93B8-121D0C7176BF}"/>
          </ac:spMkLst>
        </pc:spChg>
        <pc:spChg chg="add del">
          <ac:chgData name="ajay poreddy" userId="a76d0cce41846b4c" providerId="LiveId" clId="{76D2E9E5-CDB2-4FED-8049-F44D325EADBA}" dt="2024-09-25T17:14:22.308" v="54" actId="26606"/>
          <ac:spMkLst>
            <pc:docMk/>
            <pc:sldMk cId="742768191" sldId="256"/>
            <ac:spMk id="7" creationId="{18D32C3D-8F76-4E99-BE56-0836CC38CC84}"/>
          </ac:spMkLst>
        </pc:spChg>
        <pc:spChg chg="add del">
          <ac:chgData name="ajay poreddy" userId="a76d0cce41846b4c" providerId="LiveId" clId="{76D2E9E5-CDB2-4FED-8049-F44D325EADBA}" dt="2024-09-25T17:13:24.524" v="49" actId="26606"/>
          <ac:spMkLst>
            <pc:docMk/>
            <pc:sldMk cId="742768191" sldId="256"/>
            <ac:spMk id="9" creationId="{33E93247-6229-44AB-A550-739E971E690B}"/>
          </ac:spMkLst>
        </pc:spChg>
        <pc:spChg chg="add del">
          <ac:chgData name="ajay poreddy" userId="a76d0cce41846b4c" providerId="LiveId" clId="{76D2E9E5-CDB2-4FED-8049-F44D325EADBA}" dt="2024-09-25T17:16:58.145" v="98" actId="26606"/>
          <ac:spMkLst>
            <pc:docMk/>
            <pc:sldMk cId="742768191" sldId="256"/>
            <ac:spMk id="10" creationId="{4EFE82FE-7465-AE46-88DF-34D347E83B84}"/>
          </ac:spMkLst>
        </pc:spChg>
        <pc:spChg chg="add del">
          <ac:chgData name="ajay poreddy" userId="a76d0cce41846b4c" providerId="LiveId" clId="{76D2E9E5-CDB2-4FED-8049-F44D325EADBA}" dt="2024-09-25T19:52:27.039" v="727" actId="26606"/>
          <ac:spMkLst>
            <pc:docMk/>
            <pc:sldMk cId="742768191" sldId="256"/>
            <ac:spMk id="12" creationId="{2BE67753-EA0E-4819-8D22-0B6600CF7231}"/>
          </ac:spMkLst>
        </pc:spChg>
        <pc:spChg chg="add del">
          <ac:chgData name="ajay poreddy" userId="a76d0cce41846b4c" providerId="LiveId" clId="{76D2E9E5-CDB2-4FED-8049-F44D325EADBA}" dt="2024-09-25T17:14:22.308" v="54" actId="26606"/>
          <ac:spMkLst>
            <pc:docMk/>
            <pc:sldMk cId="742768191" sldId="256"/>
            <ac:spMk id="15" creationId="{70766076-46F5-42D5-A773-2B3BEF2B8B74}"/>
          </ac:spMkLst>
        </pc:spChg>
        <pc:spChg chg="add del">
          <ac:chgData name="ajay poreddy" userId="a76d0cce41846b4c" providerId="LiveId" clId="{76D2E9E5-CDB2-4FED-8049-F44D325EADBA}" dt="2024-09-25T17:14:31.345" v="56" actId="26606"/>
          <ac:spMkLst>
            <pc:docMk/>
            <pc:sldMk cId="742768191" sldId="256"/>
            <ac:spMk id="17" creationId="{E91DC736-0EF8-4F87-9146-EBF1D2EE4D3D}"/>
          </ac:spMkLst>
        </pc:spChg>
        <pc:spChg chg="add del">
          <ac:chgData name="ajay poreddy" userId="a76d0cce41846b4c" providerId="LiveId" clId="{76D2E9E5-CDB2-4FED-8049-F44D325EADBA}" dt="2024-09-25T17:12:44.720" v="31" actId="26606"/>
          <ac:spMkLst>
            <pc:docMk/>
            <pc:sldMk cId="742768191" sldId="256"/>
            <ac:spMk id="18" creationId="{33E93247-6229-44AB-A550-739E971E690B}"/>
          </ac:spMkLst>
        </pc:spChg>
        <pc:spChg chg="add del">
          <ac:chgData name="ajay poreddy" userId="a76d0cce41846b4c" providerId="LiveId" clId="{76D2E9E5-CDB2-4FED-8049-F44D325EADBA}" dt="2024-09-25T17:14:31.345" v="56" actId="26606"/>
          <ac:spMkLst>
            <pc:docMk/>
            <pc:sldMk cId="742768191" sldId="256"/>
            <ac:spMk id="21" creationId="{097CD68E-23E3-4007-8847-CD0944C4F7BE}"/>
          </ac:spMkLst>
        </pc:spChg>
        <pc:spChg chg="add del">
          <ac:chgData name="ajay poreddy" userId="a76d0cce41846b4c" providerId="LiveId" clId="{76D2E9E5-CDB2-4FED-8049-F44D325EADBA}" dt="2024-09-25T17:14:31.345" v="56" actId="26606"/>
          <ac:spMkLst>
            <pc:docMk/>
            <pc:sldMk cId="742768191" sldId="256"/>
            <ac:spMk id="23" creationId="{AF2F604E-43BE-4DC3-B983-E071523364F8}"/>
          </ac:spMkLst>
        </pc:spChg>
        <pc:spChg chg="add del">
          <ac:chgData name="ajay poreddy" userId="a76d0cce41846b4c" providerId="LiveId" clId="{76D2E9E5-CDB2-4FED-8049-F44D325EADBA}" dt="2024-09-25T17:12:47.852" v="33" actId="26606"/>
          <ac:spMkLst>
            <pc:docMk/>
            <pc:sldMk cId="742768191" sldId="256"/>
            <ac:spMk id="27" creationId="{E49D7415-2F11-44C2-B6AA-13A25B6814B9}"/>
          </ac:spMkLst>
        </pc:spChg>
        <pc:spChg chg="add del">
          <ac:chgData name="ajay poreddy" userId="a76d0cce41846b4c" providerId="LiveId" clId="{76D2E9E5-CDB2-4FED-8049-F44D325EADBA}" dt="2024-09-25T17:14:31.345" v="56" actId="26606"/>
          <ac:spMkLst>
            <pc:docMk/>
            <pc:sldMk cId="742768191" sldId="256"/>
            <ac:spMk id="28" creationId="{08C9B587-E65E-4B52-B37C-ABEBB6E87928}"/>
          </ac:spMkLst>
        </pc:spChg>
        <pc:spChg chg="add del">
          <ac:chgData name="ajay poreddy" userId="a76d0cce41846b4c" providerId="LiveId" clId="{76D2E9E5-CDB2-4FED-8049-F44D325EADBA}" dt="2024-09-25T17:12:58.237" v="35" actId="26606"/>
          <ac:spMkLst>
            <pc:docMk/>
            <pc:sldMk cId="742768191" sldId="256"/>
            <ac:spMk id="31" creationId="{E49D7415-2F11-44C2-B6AA-13A25B6814B9}"/>
          </ac:spMkLst>
        </pc:spChg>
        <pc:spChg chg="add del">
          <ac:chgData name="ajay poreddy" userId="a76d0cce41846b4c" providerId="LiveId" clId="{76D2E9E5-CDB2-4FED-8049-F44D325EADBA}" dt="2024-09-25T17:14:32.707" v="58" actId="26606"/>
          <ac:spMkLst>
            <pc:docMk/>
            <pc:sldMk cId="742768191" sldId="256"/>
            <ac:spMk id="33" creationId="{0B243D86-12F0-453D-A6EB-74BDD2269252}"/>
          </ac:spMkLst>
        </pc:spChg>
        <pc:spChg chg="add del">
          <ac:chgData name="ajay poreddy" userId="a76d0cce41846b4c" providerId="LiveId" clId="{76D2E9E5-CDB2-4FED-8049-F44D325EADBA}" dt="2024-09-25T17:14:37.935" v="60" actId="26606"/>
          <ac:spMkLst>
            <pc:docMk/>
            <pc:sldMk cId="742768191" sldId="256"/>
            <ac:spMk id="37" creationId="{7DA3C418-758E-4180-A5D0-8655D6804587}"/>
          </ac:spMkLst>
        </pc:spChg>
        <pc:spChg chg="add del">
          <ac:chgData name="ajay poreddy" userId="a76d0cce41846b4c" providerId="LiveId" clId="{76D2E9E5-CDB2-4FED-8049-F44D325EADBA}" dt="2024-09-25T17:14:37.935" v="60" actId="26606"/>
          <ac:spMkLst>
            <pc:docMk/>
            <pc:sldMk cId="742768191" sldId="256"/>
            <ac:spMk id="38" creationId="{28C8EF06-5EC3-4883-AFAF-D74FF46550FB}"/>
          </ac:spMkLst>
        </pc:spChg>
        <pc:spChg chg="add del">
          <ac:chgData name="ajay poreddy" userId="a76d0cce41846b4c" providerId="LiveId" clId="{76D2E9E5-CDB2-4FED-8049-F44D325EADBA}" dt="2024-09-25T19:52:27.039" v="727" actId="26606"/>
          <ac:spMkLst>
            <pc:docMk/>
            <pc:sldMk cId="742768191" sldId="256"/>
            <ac:spMk id="40" creationId="{5A292AEA-2528-46C0-B426-95822B6141FB}"/>
          </ac:spMkLst>
        </pc:spChg>
        <pc:spChg chg="add del">
          <ac:chgData name="ajay poreddy" userId="a76d0cce41846b4c" providerId="LiveId" clId="{76D2E9E5-CDB2-4FED-8049-F44D325EADBA}" dt="2024-09-25T17:14:52.973" v="62" actId="26606"/>
          <ac:spMkLst>
            <pc:docMk/>
            <pc:sldMk cId="742768191" sldId="256"/>
            <ac:spMk id="41" creationId="{8C37C960-91F5-4F61-B2CD-8A037920720B}"/>
          </ac:spMkLst>
        </pc:spChg>
        <pc:spChg chg="add del">
          <ac:chgData name="ajay poreddy" userId="a76d0cce41846b4c" providerId="LiveId" clId="{76D2E9E5-CDB2-4FED-8049-F44D325EADBA}" dt="2024-09-25T17:14:52.973" v="62" actId="26606"/>
          <ac:spMkLst>
            <pc:docMk/>
            <pc:sldMk cId="742768191" sldId="256"/>
            <ac:spMk id="42" creationId="{A5C31099-1BBD-40CE-BC60-FCE50741940D}"/>
          </ac:spMkLst>
        </pc:spChg>
        <pc:spChg chg="add del">
          <ac:chgData name="ajay poreddy" userId="a76d0cce41846b4c" providerId="LiveId" clId="{76D2E9E5-CDB2-4FED-8049-F44D325EADBA}" dt="2024-09-25T17:14:52.973" v="62" actId="26606"/>
          <ac:spMkLst>
            <pc:docMk/>
            <pc:sldMk cId="742768191" sldId="256"/>
            <ac:spMk id="43" creationId="{32BCBDFC-4ADF-4297-B113-3B3F524F285E}"/>
          </ac:spMkLst>
        </pc:spChg>
        <pc:spChg chg="add del">
          <ac:chgData name="ajay poreddy" userId="a76d0cce41846b4c" providerId="LiveId" clId="{76D2E9E5-CDB2-4FED-8049-F44D325EADBA}" dt="2024-09-25T17:14:52.973" v="62" actId="26606"/>
          <ac:spMkLst>
            <pc:docMk/>
            <pc:sldMk cId="742768191" sldId="256"/>
            <ac:spMk id="44" creationId="{CD1FC1EF-ABB9-4B80-9582-E47C76BD0670}"/>
          </ac:spMkLst>
        </pc:spChg>
        <pc:spChg chg="add del">
          <ac:chgData name="ajay poreddy" userId="a76d0cce41846b4c" providerId="LiveId" clId="{76D2E9E5-CDB2-4FED-8049-F44D325EADBA}" dt="2024-09-25T17:14:52.973" v="62" actId="26606"/>
          <ac:spMkLst>
            <pc:docMk/>
            <pc:sldMk cId="742768191" sldId="256"/>
            <ac:spMk id="45" creationId="{1088ED32-3423-429F-96E6-C5BF1A957DB8}"/>
          </ac:spMkLst>
        </pc:spChg>
        <pc:spChg chg="add del">
          <ac:chgData name="ajay poreddy" userId="a76d0cce41846b4c" providerId="LiveId" clId="{76D2E9E5-CDB2-4FED-8049-F44D325EADBA}" dt="2024-09-25T17:14:52.973" v="62" actId="26606"/>
          <ac:spMkLst>
            <pc:docMk/>
            <pc:sldMk cId="742768191" sldId="256"/>
            <ac:spMk id="46" creationId="{C7C788C1-07E3-4AC3-B8E7-37A0856A0D24}"/>
          </ac:spMkLst>
        </pc:spChg>
        <pc:spChg chg="add del">
          <ac:chgData name="ajay poreddy" userId="a76d0cce41846b4c" providerId="LiveId" clId="{76D2E9E5-CDB2-4FED-8049-F44D325EADBA}" dt="2024-09-25T17:14:52.973" v="62" actId="26606"/>
          <ac:spMkLst>
            <pc:docMk/>
            <pc:sldMk cId="742768191" sldId="256"/>
            <ac:spMk id="48" creationId="{BBB1F149-105F-4CE9-A59E-12133DCF58F9}"/>
          </ac:spMkLst>
        </pc:spChg>
        <pc:spChg chg="add del">
          <ac:chgData name="ajay poreddy" userId="a76d0cce41846b4c" providerId="LiveId" clId="{76D2E9E5-CDB2-4FED-8049-F44D325EADBA}" dt="2024-09-25T19:52:27.039" v="727" actId="26606"/>
          <ac:spMkLst>
            <pc:docMk/>
            <pc:sldMk cId="742768191" sldId="256"/>
            <ac:spMk id="49" creationId="{D8B7B198-E4DF-43CD-AD8C-199884323745}"/>
          </ac:spMkLst>
        </pc:spChg>
        <pc:spChg chg="add del">
          <ac:chgData name="ajay poreddy" userId="a76d0cce41846b4c" providerId="LiveId" clId="{76D2E9E5-CDB2-4FED-8049-F44D325EADBA}" dt="2024-09-25T17:15:00.720" v="64" actId="26606"/>
          <ac:spMkLst>
            <pc:docMk/>
            <pc:sldMk cId="742768191" sldId="256"/>
            <ac:spMk id="50" creationId="{4EFE82FE-7465-AE46-88DF-34D347E83B84}"/>
          </ac:spMkLst>
        </pc:spChg>
        <pc:spChg chg="add del">
          <ac:chgData name="ajay poreddy" userId="a76d0cce41846b4c" providerId="LiveId" clId="{76D2E9E5-CDB2-4FED-8049-F44D325EADBA}" dt="2024-09-25T17:15:01.386" v="66" actId="26606"/>
          <ac:spMkLst>
            <pc:docMk/>
            <pc:sldMk cId="742768191" sldId="256"/>
            <ac:spMk id="59" creationId="{6FA9327B-0F60-46E3-AD80-CE73838567B3}"/>
          </ac:spMkLst>
        </pc:spChg>
        <pc:spChg chg="add del">
          <ac:chgData name="ajay poreddy" userId="a76d0cce41846b4c" providerId="LiveId" clId="{76D2E9E5-CDB2-4FED-8049-F44D325EADBA}" dt="2024-09-25T17:15:03.997" v="68" actId="26606"/>
          <ac:spMkLst>
            <pc:docMk/>
            <pc:sldMk cId="742768191" sldId="256"/>
            <ac:spMk id="63" creationId="{B80FCB87-A9C2-6E51-36D5-4E44C40F55DA}"/>
          </ac:spMkLst>
        </pc:spChg>
        <pc:spChg chg="add del">
          <ac:chgData name="ajay poreddy" userId="a76d0cce41846b4c" providerId="LiveId" clId="{76D2E9E5-CDB2-4FED-8049-F44D325EADBA}" dt="2024-09-25T17:15:03.997" v="68" actId="26606"/>
          <ac:spMkLst>
            <pc:docMk/>
            <pc:sldMk cId="742768191" sldId="256"/>
            <ac:spMk id="64" creationId="{025EC668-E747-D464-223E-1129F9A6DDEE}"/>
          </ac:spMkLst>
        </pc:spChg>
        <pc:spChg chg="add del">
          <ac:chgData name="ajay poreddy" userId="a76d0cce41846b4c" providerId="LiveId" clId="{76D2E9E5-CDB2-4FED-8049-F44D325EADBA}" dt="2024-09-25T17:15:05.746" v="70" actId="26606"/>
          <ac:spMkLst>
            <pc:docMk/>
            <pc:sldMk cId="742768191" sldId="256"/>
            <ac:spMk id="67" creationId="{1DB043B4-68C6-45B9-82AC-A5800EADB8DB}"/>
          </ac:spMkLst>
        </pc:spChg>
        <pc:spChg chg="add del">
          <ac:chgData name="ajay poreddy" userId="a76d0cce41846b4c" providerId="LiveId" clId="{76D2E9E5-CDB2-4FED-8049-F44D325EADBA}" dt="2024-09-25T17:15:05.746" v="70" actId="26606"/>
          <ac:spMkLst>
            <pc:docMk/>
            <pc:sldMk cId="742768191" sldId="256"/>
            <ac:spMk id="69" creationId="{5337EA23-6703-4C96-9EEB-A408CBDD67BD}"/>
          </ac:spMkLst>
        </pc:spChg>
        <pc:spChg chg="add del">
          <ac:chgData name="ajay poreddy" userId="a76d0cce41846b4c" providerId="LiveId" clId="{76D2E9E5-CDB2-4FED-8049-F44D325EADBA}" dt="2024-09-25T17:15:06.832" v="72" actId="26606"/>
          <ac:spMkLst>
            <pc:docMk/>
            <pc:sldMk cId="742768191" sldId="256"/>
            <ac:spMk id="71" creationId="{551580BD-7D80-4957-A58D-916E994AB787}"/>
          </ac:spMkLst>
        </pc:spChg>
        <pc:spChg chg="add del">
          <ac:chgData name="ajay poreddy" userId="a76d0cce41846b4c" providerId="LiveId" clId="{76D2E9E5-CDB2-4FED-8049-F44D325EADBA}" dt="2024-09-25T17:15:06.832" v="72" actId="26606"/>
          <ac:spMkLst>
            <pc:docMk/>
            <pc:sldMk cId="742768191" sldId="256"/>
            <ac:spMk id="73" creationId="{DE478B8E-B09A-4F54-BAF6-88125E69902A}"/>
          </ac:spMkLst>
        </pc:spChg>
        <pc:spChg chg="add del">
          <ac:chgData name="ajay poreddy" userId="a76d0cce41846b4c" providerId="LiveId" clId="{76D2E9E5-CDB2-4FED-8049-F44D325EADBA}" dt="2024-09-25T17:15:06.832" v="72" actId="26606"/>
          <ac:spMkLst>
            <pc:docMk/>
            <pc:sldMk cId="742768191" sldId="256"/>
            <ac:spMk id="74" creationId="{CB59DE95-F3B9-4A35-9681-78FA926F024B}"/>
          </ac:spMkLst>
        </pc:spChg>
        <pc:spChg chg="add del">
          <ac:chgData name="ajay poreddy" userId="a76d0cce41846b4c" providerId="LiveId" clId="{76D2E9E5-CDB2-4FED-8049-F44D325EADBA}" dt="2024-09-25T17:15:08.926" v="75" actId="26606"/>
          <ac:spMkLst>
            <pc:docMk/>
            <pc:sldMk cId="742768191" sldId="256"/>
            <ac:spMk id="79" creationId="{BD32A07D-C646-4CC0-BA93-76707E707231}"/>
          </ac:spMkLst>
        </pc:spChg>
        <pc:spChg chg="add del">
          <ac:chgData name="ajay poreddy" userId="a76d0cce41846b4c" providerId="LiveId" clId="{76D2E9E5-CDB2-4FED-8049-F44D325EADBA}" dt="2024-09-25T17:15:44.464" v="87" actId="26606"/>
          <ac:spMkLst>
            <pc:docMk/>
            <pc:sldMk cId="742768191" sldId="256"/>
            <ac:spMk id="82" creationId="{4A42768F-95BB-478A-ADFA-24FD8097F221}"/>
          </ac:spMkLst>
        </pc:spChg>
        <pc:spChg chg="add del">
          <ac:chgData name="ajay poreddy" userId="a76d0cce41846b4c" providerId="LiveId" clId="{76D2E9E5-CDB2-4FED-8049-F44D325EADBA}" dt="2024-09-25T17:15:44.464" v="87" actId="26606"/>
          <ac:spMkLst>
            <pc:docMk/>
            <pc:sldMk cId="742768191" sldId="256"/>
            <ac:spMk id="84" creationId="{13F26D5C-77E9-4A8D-95F0-1635BAD12650}"/>
          </ac:spMkLst>
        </pc:spChg>
        <pc:spChg chg="add del">
          <ac:chgData name="ajay poreddy" userId="a76d0cce41846b4c" providerId="LiveId" clId="{76D2E9E5-CDB2-4FED-8049-F44D325EADBA}" dt="2024-09-25T19:54:08.758" v="745" actId="26606"/>
          <ac:spMkLst>
            <pc:docMk/>
            <pc:sldMk cId="742768191" sldId="256"/>
            <ac:spMk id="100" creationId="{6F828D28-8E09-41CC-8229-3070B5467A96}"/>
          </ac:spMkLst>
        </pc:spChg>
        <pc:spChg chg="add del">
          <ac:chgData name="ajay poreddy" userId="a76d0cce41846b4c" providerId="LiveId" clId="{76D2E9E5-CDB2-4FED-8049-F44D325EADBA}" dt="2024-09-25T19:54:08.758" v="745" actId="26606"/>
          <ac:spMkLst>
            <pc:docMk/>
            <pc:sldMk cId="742768191" sldId="256"/>
            <ac:spMk id="102" creationId="{D5B012D8-7F27-4758-9AC6-C889B154BD73}"/>
          </ac:spMkLst>
        </pc:spChg>
        <pc:spChg chg="add del">
          <ac:chgData name="ajay poreddy" userId="a76d0cce41846b4c" providerId="LiveId" clId="{76D2E9E5-CDB2-4FED-8049-F44D325EADBA}" dt="2024-09-25T19:54:08.758" v="745" actId="26606"/>
          <ac:spMkLst>
            <pc:docMk/>
            <pc:sldMk cId="742768191" sldId="256"/>
            <ac:spMk id="104" creationId="{4063B759-00FC-46D1-9898-8E8625268FAF}"/>
          </ac:spMkLst>
        </pc:spChg>
        <pc:spChg chg="add del">
          <ac:chgData name="ajay poreddy" userId="a76d0cce41846b4c" providerId="LiveId" clId="{76D2E9E5-CDB2-4FED-8049-F44D325EADBA}" dt="2024-09-25T19:53:07.654" v="731" actId="26606"/>
          <ac:spMkLst>
            <pc:docMk/>
            <pc:sldMk cId="742768191" sldId="256"/>
            <ac:spMk id="109" creationId="{A8384FB5-9ADC-4DDC-881B-597D56F5B15D}"/>
          </ac:spMkLst>
        </pc:spChg>
        <pc:spChg chg="add del">
          <ac:chgData name="ajay poreddy" userId="a76d0cce41846b4c" providerId="LiveId" clId="{76D2E9E5-CDB2-4FED-8049-F44D325EADBA}" dt="2024-09-25T19:53:07.654" v="731" actId="26606"/>
          <ac:spMkLst>
            <pc:docMk/>
            <pc:sldMk cId="742768191" sldId="256"/>
            <ac:spMk id="111" creationId="{BC05CA36-AD6A-4ABF-9A05-52E5A143D2BB}"/>
          </ac:spMkLst>
        </pc:spChg>
        <pc:spChg chg="add del">
          <ac:chgData name="ajay poreddy" userId="a76d0cce41846b4c" providerId="LiveId" clId="{76D2E9E5-CDB2-4FED-8049-F44D325EADBA}" dt="2024-09-25T19:53:07.654" v="731" actId="26606"/>
          <ac:spMkLst>
            <pc:docMk/>
            <pc:sldMk cId="742768191" sldId="256"/>
            <ac:spMk id="113" creationId="{D4331EE8-85A4-4588-8D9E-70E534D477DB}"/>
          </ac:spMkLst>
        </pc:spChg>
        <pc:spChg chg="add del">
          <ac:chgData name="ajay poreddy" userId="a76d0cce41846b4c" providerId="LiveId" clId="{76D2E9E5-CDB2-4FED-8049-F44D325EADBA}" dt="2024-09-25T19:53:07.654" v="731" actId="26606"/>
          <ac:spMkLst>
            <pc:docMk/>
            <pc:sldMk cId="742768191" sldId="256"/>
            <ac:spMk id="115" creationId="{49D6C862-61CC-4B46-8080-96583D653BAB}"/>
          </ac:spMkLst>
        </pc:spChg>
        <pc:spChg chg="add del">
          <ac:chgData name="ajay poreddy" userId="a76d0cce41846b4c" providerId="LiveId" clId="{76D2E9E5-CDB2-4FED-8049-F44D325EADBA}" dt="2024-09-25T19:53:07.654" v="731" actId="26606"/>
          <ac:spMkLst>
            <pc:docMk/>
            <pc:sldMk cId="742768191" sldId="256"/>
            <ac:spMk id="117" creationId="{E37EECFC-A684-4391-AE85-4CDAF5565F61}"/>
          </ac:spMkLst>
        </pc:spChg>
        <pc:spChg chg="add del">
          <ac:chgData name="ajay poreddy" userId="a76d0cce41846b4c" providerId="LiveId" clId="{76D2E9E5-CDB2-4FED-8049-F44D325EADBA}" dt="2024-09-25T19:53:08.777" v="734" actId="26606"/>
          <ac:spMkLst>
            <pc:docMk/>
            <pc:sldMk cId="742768191" sldId="256"/>
            <ac:spMk id="119" creationId="{A8384FB5-9ADC-4DDC-881B-597D56F5B15D}"/>
          </ac:spMkLst>
        </pc:spChg>
        <pc:spChg chg="add del">
          <ac:chgData name="ajay poreddy" userId="a76d0cce41846b4c" providerId="LiveId" clId="{76D2E9E5-CDB2-4FED-8049-F44D325EADBA}" dt="2024-09-25T19:53:08.777" v="734" actId="26606"/>
          <ac:spMkLst>
            <pc:docMk/>
            <pc:sldMk cId="742768191" sldId="256"/>
            <ac:spMk id="120" creationId="{1199E1B1-A8C0-4FE8-A5A8-1CB41D69F857}"/>
          </ac:spMkLst>
        </pc:spChg>
        <pc:spChg chg="add del">
          <ac:chgData name="ajay poreddy" userId="a76d0cce41846b4c" providerId="LiveId" clId="{76D2E9E5-CDB2-4FED-8049-F44D325EADBA}" dt="2024-09-25T19:53:08.777" v="734" actId="26606"/>
          <ac:spMkLst>
            <pc:docMk/>
            <pc:sldMk cId="742768191" sldId="256"/>
            <ac:spMk id="121" creationId="{84A8DE83-DE75-4B41-9DB4-A7EC0B0DEC0B}"/>
          </ac:spMkLst>
        </pc:spChg>
        <pc:spChg chg="add del">
          <ac:chgData name="ajay poreddy" userId="a76d0cce41846b4c" providerId="LiveId" clId="{76D2E9E5-CDB2-4FED-8049-F44D325EADBA}" dt="2024-09-25T19:53:08.777" v="734" actId="26606"/>
          <ac:spMkLst>
            <pc:docMk/>
            <pc:sldMk cId="742768191" sldId="256"/>
            <ac:spMk id="122" creationId="{A7009A0A-BEF5-4EAC-AF15-E4F9F002E239}"/>
          </ac:spMkLst>
        </pc:spChg>
        <pc:spChg chg="add del">
          <ac:chgData name="ajay poreddy" userId="a76d0cce41846b4c" providerId="LiveId" clId="{76D2E9E5-CDB2-4FED-8049-F44D325EADBA}" dt="2024-09-25T19:53:09.929" v="736" actId="26606"/>
          <ac:spMkLst>
            <pc:docMk/>
            <pc:sldMk cId="742768191" sldId="256"/>
            <ac:spMk id="124" creationId="{A8384FB5-9ADC-4DDC-881B-597D56F5B15D}"/>
          </ac:spMkLst>
        </pc:spChg>
        <pc:spChg chg="add del">
          <ac:chgData name="ajay poreddy" userId="a76d0cce41846b4c" providerId="LiveId" clId="{76D2E9E5-CDB2-4FED-8049-F44D325EADBA}" dt="2024-09-25T19:53:09.929" v="736" actId="26606"/>
          <ac:spMkLst>
            <pc:docMk/>
            <pc:sldMk cId="742768191" sldId="256"/>
            <ac:spMk id="125" creationId="{BC05CA36-AD6A-4ABF-9A05-52E5A143D2BB}"/>
          </ac:spMkLst>
        </pc:spChg>
        <pc:spChg chg="add del">
          <ac:chgData name="ajay poreddy" userId="a76d0cce41846b4c" providerId="LiveId" clId="{76D2E9E5-CDB2-4FED-8049-F44D325EADBA}" dt="2024-09-25T19:53:09.929" v="736" actId="26606"/>
          <ac:spMkLst>
            <pc:docMk/>
            <pc:sldMk cId="742768191" sldId="256"/>
            <ac:spMk id="126" creationId="{D4331EE8-85A4-4588-8D9E-70E534D477DB}"/>
          </ac:spMkLst>
        </pc:spChg>
        <pc:spChg chg="add del">
          <ac:chgData name="ajay poreddy" userId="a76d0cce41846b4c" providerId="LiveId" clId="{76D2E9E5-CDB2-4FED-8049-F44D325EADBA}" dt="2024-09-25T19:53:09.929" v="736" actId="26606"/>
          <ac:spMkLst>
            <pc:docMk/>
            <pc:sldMk cId="742768191" sldId="256"/>
            <ac:spMk id="127" creationId="{49D6C862-61CC-4B46-8080-96583D653BAB}"/>
          </ac:spMkLst>
        </pc:spChg>
        <pc:spChg chg="add del">
          <ac:chgData name="ajay poreddy" userId="a76d0cce41846b4c" providerId="LiveId" clId="{76D2E9E5-CDB2-4FED-8049-F44D325EADBA}" dt="2024-09-25T19:53:09.929" v="736" actId="26606"/>
          <ac:spMkLst>
            <pc:docMk/>
            <pc:sldMk cId="742768191" sldId="256"/>
            <ac:spMk id="128" creationId="{E37EECFC-A684-4391-AE85-4CDAF5565F61}"/>
          </ac:spMkLst>
        </pc:spChg>
        <pc:spChg chg="add del">
          <ac:chgData name="ajay poreddy" userId="a76d0cce41846b4c" providerId="LiveId" clId="{76D2E9E5-CDB2-4FED-8049-F44D325EADBA}" dt="2024-09-25T19:53:44.448" v="742" actId="26606"/>
          <ac:spMkLst>
            <pc:docMk/>
            <pc:sldMk cId="742768191" sldId="256"/>
            <ac:spMk id="129" creationId="{832F3179-0CD5-40C8-9939-D8355006F7BA}"/>
          </ac:spMkLst>
        </pc:spChg>
        <pc:spChg chg="add del">
          <ac:chgData name="ajay poreddy" userId="a76d0cce41846b4c" providerId="LiveId" clId="{76D2E9E5-CDB2-4FED-8049-F44D325EADBA}" dt="2024-09-25T19:53:14.714" v="738" actId="26606"/>
          <ac:spMkLst>
            <pc:docMk/>
            <pc:sldMk cId="742768191" sldId="256"/>
            <ac:spMk id="130" creationId="{12609869-9E80-471B-A487-A53288E0E791}"/>
          </ac:spMkLst>
        </pc:spChg>
        <pc:spChg chg="add del">
          <ac:chgData name="ajay poreddy" userId="a76d0cce41846b4c" providerId="LiveId" clId="{76D2E9E5-CDB2-4FED-8049-F44D325EADBA}" dt="2024-09-25T19:53:14.714" v="738" actId="26606"/>
          <ac:spMkLst>
            <pc:docMk/>
            <pc:sldMk cId="742768191" sldId="256"/>
            <ac:spMk id="131" creationId="{7004738A-9D34-43E8-97D2-CA0EED4F8BE0}"/>
          </ac:spMkLst>
        </pc:spChg>
        <pc:spChg chg="add del">
          <ac:chgData name="ajay poreddy" userId="a76d0cce41846b4c" providerId="LiveId" clId="{76D2E9E5-CDB2-4FED-8049-F44D325EADBA}" dt="2024-09-25T19:53:14.714" v="738" actId="26606"/>
          <ac:spMkLst>
            <pc:docMk/>
            <pc:sldMk cId="742768191" sldId="256"/>
            <ac:spMk id="132" creationId="{B8B8D07F-F13E-443E-BA68-2D26672D76B9}"/>
          </ac:spMkLst>
        </pc:spChg>
        <pc:spChg chg="add del">
          <ac:chgData name="ajay poreddy" userId="a76d0cce41846b4c" providerId="LiveId" clId="{76D2E9E5-CDB2-4FED-8049-F44D325EADBA}" dt="2024-09-25T19:53:14.714" v="738" actId="26606"/>
          <ac:spMkLst>
            <pc:docMk/>
            <pc:sldMk cId="742768191" sldId="256"/>
            <ac:spMk id="133" creationId="{2813A4FA-24A5-41ED-A534-3807D1B2F344}"/>
          </ac:spMkLst>
        </pc:spChg>
        <pc:spChg chg="add del">
          <ac:chgData name="ajay poreddy" userId="a76d0cce41846b4c" providerId="LiveId" clId="{76D2E9E5-CDB2-4FED-8049-F44D325EADBA}" dt="2024-09-25T19:53:14.714" v="738" actId="26606"/>
          <ac:spMkLst>
            <pc:docMk/>
            <pc:sldMk cId="742768191" sldId="256"/>
            <ac:spMk id="134" creationId="{C3944F27-CA70-4E84-A51A-E6BF89558979}"/>
          </ac:spMkLst>
        </pc:spChg>
        <pc:spChg chg="add del">
          <ac:chgData name="ajay poreddy" userId="a76d0cce41846b4c" providerId="LiveId" clId="{76D2E9E5-CDB2-4FED-8049-F44D325EADBA}" dt="2024-09-25T19:53:24.444" v="740" actId="26606"/>
          <ac:spMkLst>
            <pc:docMk/>
            <pc:sldMk cId="742768191" sldId="256"/>
            <ac:spMk id="136" creationId="{73BCEA90-F7D5-4EC1-9BE2-5A49A20F4B1D}"/>
          </ac:spMkLst>
        </pc:spChg>
        <pc:spChg chg="add del">
          <ac:chgData name="ajay poreddy" userId="a76d0cce41846b4c" providerId="LiveId" clId="{76D2E9E5-CDB2-4FED-8049-F44D325EADBA}" dt="2024-09-25T19:53:24.444" v="740" actId="26606"/>
          <ac:spMkLst>
            <pc:docMk/>
            <pc:sldMk cId="742768191" sldId="256"/>
            <ac:spMk id="137" creationId="{9848F91B-FA65-4A06-A177-8CCF7EBC8631}"/>
          </ac:spMkLst>
        </pc:spChg>
        <pc:spChg chg="add del">
          <ac:chgData name="ajay poreddy" userId="a76d0cce41846b4c" providerId="LiveId" clId="{76D2E9E5-CDB2-4FED-8049-F44D325EADBA}" dt="2024-09-25T19:53:24.444" v="740" actId="26606"/>
          <ac:spMkLst>
            <pc:docMk/>
            <pc:sldMk cId="742768191" sldId="256"/>
            <ac:spMk id="138" creationId="{2CF7CF5F-D747-47B3-80B1-8392750446C6}"/>
          </ac:spMkLst>
        </pc:spChg>
        <pc:spChg chg="add del">
          <ac:chgData name="ajay poreddy" userId="a76d0cce41846b4c" providerId="LiveId" clId="{76D2E9E5-CDB2-4FED-8049-F44D325EADBA}" dt="2024-09-25T19:53:24.444" v="740" actId="26606"/>
          <ac:spMkLst>
            <pc:docMk/>
            <pc:sldMk cId="742768191" sldId="256"/>
            <ac:spMk id="139" creationId="{820B6604-1FF9-43F5-AC47-3D41CB2F563B}"/>
          </ac:spMkLst>
        </pc:spChg>
        <pc:spChg chg="add del">
          <ac:chgData name="ajay poreddy" userId="a76d0cce41846b4c" providerId="LiveId" clId="{76D2E9E5-CDB2-4FED-8049-F44D325EADBA}" dt="2024-09-25T19:53:24.444" v="740" actId="26606"/>
          <ac:spMkLst>
            <pc:docMk/>
            <pc:sldMk cId="742768191" sldId="256"/>
            <ac:spMk id="140" creationId="{D98779F6-5395-4B82-BDCB-4ADF6A5BB9E5}"/>
          </ac:spMkLst>
        </pc:spChg>
        <pc:spChg chg="add del">
          <ac:chgData name="ajay poreddy" userId="a76d0cce41846b4c" providerId="LiveId" clId="{76D2E9E5-CDB2-4FED-8049-F44D325EADBA}" dt="2024-09-25T19:53:24.444" v="740" actId="26606"/>
          <ac:spMkLst>
            <pc:docMk/>
            <pc:sldMk cId="742768191" sldId="256"/>
            <ac:spMk id="141" creationId="{CE1108CD-786E-4304-9504-9C5AD64829D2}"/>
          </ac:spMkLst>
        </pc:spChg>
        <pc:spChg chg="add del">
          <ac:chgData name="ajay poreddy" userId="a76d0cce41846b4c" providerId="LiveId" clId="{76D2E9E5-CDB2-4FED-8049-F44D325EADBA}" dt="2024-09-25T19:53:24.444" v="740" actId="26606"/>
          <ac:spMkLst>
            <pc:docMk/>
            <pc:sldMk cId="742768191" sldId="256"/>
            <ac:spMk id="142" creationId="{C70191CD-D48F-4F7A-8077-0380603A29E2}"/>
          </ac:spMkLst>
        </pc:spChg>
        <pc:spChg chg="add del">
          <ac:chgData name="ajay poreddy" userId="a76d0cce41846b4c" providerId="LiveId" clId="{76D2E9E5-CDB2-4FED-8049-F44D325EADBA}" dt="2024-09-25T19:53:44.448" v="742" actId="26606"/>
          <ac:spMkLst>
            <pc:docMk/>
            <pc:sldMk cId="742768191" sldId="256"/>
            <ac:spMk id="144" creationId="{94714483-7072-431F-9DBE-87F44E4D44BC}"/>
          </ac:spMkLst>
        </pc:spChg>
        <pc:spChg chg="add del">
          <ac:chgData name="ajay poreddy" userId="a76d0cce41846b4c" providerId="LiveId" clId="{76D2E9E5-CDB2-4FED-8049-F44D325EADBA}" dt="2024-09-25T19:53:44.448" v="742" actId="26606"/>
          <ac:spMkLst>
            <pc:docMk/>
            <pc:sldMk cId="742768191" sldId="256"/>
            <ac:spMk id="145" creationId="{495892E1-F4A5-4991-AC52-4F417B14A2A2}"/>
          </ac:spMkLst>
        </pc:spChg>
        <pc:spChg chg="add del">
          <ac:chgData name="ajay poreddy" userId="a76d0cce41846b4c" providerId="LiveId" clId="{76D2E9E5-CDB2-4FED-8049-F44D325EADBA}" dt="2024-09-25T19:53:44.448" v="742" actId="26606"/>
          <ac:spMkLst>
            <pc:docMk/>
            <pc:sldMk cId="742768191" sldId="256"/>
            <ac:spMk id="150" creationId="{E2683E3F-F855-4549-84F8-42064EC0F247}"/>
          </ac:spMkLst>
        </pc:spChg>
        <pc:spChg chg="add del">
          <ac:chgData name="ajay poreddy" userId="a76d0cce41846b4c" providerId="LiveId" clId="{76D2E9E5-CDB2-4FED-8049-F44D325EADBA}" dt="2024-09-25T19:54:08.751" v="744" actId="26606"/>
          <ac:spMkLst>
            <pc:docMk/>
            <pc:sldMk cId="742768191" sldId="256"/>
            <ac:spMk id="160" creationId="{3DC28794-3B89-462C-BE95-927A51D7D219}"/>
          </ac:spMkLst>
        </pc:spChg>
        <pc:spChg chg="add del">
          <ac:chgData name="ajay poreddy" userId="a76d0cce41846b4c" providerId="LiveId" clId="{76D2E9E5-CDB2-4FED-8049-F44D325EADBA}" dt="2024-09-25T19:54:08.751" v="744" actId="26606"/>
          <ac:spMkLst>
            <pc:docMk/>
            <pc:sldMk cId="742768191" sldId="256"/>
            <ac:spMk id="161" creationId="{8BF1BF76-D9C8-49D3-9A7F-D43C497C3A82}"/>
          </ac:spMkLst>
        </pc:spChg>
        <pc:spChg chg="add del">
          <ac:chgData name="ajay poreddy" userId="a76d0cce41846b4c" providerId="LiveId" clId="{76D2E9E5-CDB2-4FED-8049-F44D325EADBA}" dt="2024-09-25T19:54:08.751" v="744" actId="26606"/>
          <ac:spMkLst>
            <pc:docMk/>
            <pc:sldMk cId="742768191" sldId="256"/>
            <ac:spMk id="169" creationId="{59E7F326-090A-45F0-9F6C-D98AF5160A77}"/>
          </ac:spMkLst>
        </pc:spChg>
        <pc:spChg chg="add del">
          <ac:chgData name="ajay poreddy" userId="a76d0cce41846b4c" providerId="LiveId" clId="{76D2E9E5-CDB2-4FED-8049-F44D325EADBA}" dt="2024-09-25T19:54:08.751" v="744" actId="26606"/>
          <ac:spMkLst>
            <pc:docMk/>
            <pc:sldMk cId="742768191" sldId="256"/>
            <ac:spMk id="170" creationId="{DF20FE9C-08B6-451E-BEDA-401A81BD4F2F}"/>
          </ac:spMkLst>
        </pc:spChg>
        <pc:spChg chg="add del">
          <ac:chgData name="ajay poreddy" userId="a76d0cce41846b4c" providerId="LiveId" clId="{76D2E9E5-CDB2-4FED-8049-F44D325EADBA}" dt="2024-09-25T19:54:27.705" v="746" actId="26606"/>
          <ac:spMkLst>
            <pc:docMk/>
            <pc:sldMk cId="742768191" sldId="256"/>
            <ac:spMk id="181" creationId="{A8384FB5-9ADC-4DDC-881B-597D56F5B15D}"/>
          </ac:spMkLst>
        </pc:spChg>
        <pc:spChg chg="add del">
          <ac:chgData name="ajay poreddy" userId="a76d0cce41846b4c" providerId="LiveId" clId="{76D2E9E5-CDB2-4FED-8049-F44D325EADBA}" dt="2024-09-25T19:54:27.705" v="746" actId="26606"/>
          <ac:spMkLst>
            <pc:docMk/>
            <pc:sldMk cId="742768191" sldId="256"/>
            <ac:spMk id="182" creationId="{BC05CA36-AD6A-4ABF-9A05-52E5A143D2BB}"/>
          </ac:spMkLst>
        </pc:spChg>
        <pc:spChg chg="add del">
          <ac:chgData name="ajay poreddy" userId="a76d0cce41846b4c" providerId="LiveId" clId="{76D2E9E5-CDB2-4FED-8049-F44D325EADBA}" dt="2024-09-25T19:54:27.705" v="746" actId="26606"/>
          <ac:spMkLst>
            <pc:docMk/>
            <pc:sldMk cId="742768191" sldId="256"/>
            <ac:spMk id="183" creationId="{D4331EE8-85A4-4588-8D9E-70E534D477DB}"/>
          </ac:spMkLst>
        </pc:spChg>
        <pc:spChg chg="add del">
          <ac:chgData name="ajay poreddy" userId="a76d0cce41846b4c" providerId="LiveId" clId="{76D2E9E5-CDB2-4FED-8049-F44D325EADBA}" dt="2024-09-25T19:54:27.705" v="746" actId="26606"/>
          <ac:spMkLst>
            <pc:docMk/>
            <pc:sldMk cId="742768191" sldId="256"/>
            <ac:spMk id="184" creationId="{49D6C862-61CC-4B46-8080-96583D653BAB}"/>
          </ac:spMkLst>
        </pc:spChg>
        <pc:spChg chg="add del">
          <ac:chgData name="ajay poreddy" userId="a76d0cce41846b4c" providerId="LiveId" clId="{76D2E9E5-CDB2-4FED-8049-F44D325EADBA}" dt="2024-09-25T19:54:27.705" v="746" actId="26606"/>
          <ac:spMkLst>
            <pc:docMk/>
            <pc:sldMk cId="742768191" sldId="256"/>
            <ac:spMk id="185" creationId="{E37EECFC-A684-4391-AE85-4CDAF5565F61}"/>
          </ac:spMkLst>
        </pc:spChg>
        <pc:spChg chg="add del">
          <ac:chgData name="ajay poreddy" userId="a76d0cce41846b4c" providerId="LiveId" clId="{76D2E9E5-CDB2-4FED-8049-F44D325EADBA}" dt="2024-09-25T19:55:26.161" v="751" actId="26606"/>
          <ac:spMkLst>
            <pc:docMk/>
            <pc:sldMk cId="742768191" sldId="256"/>
            <ac:spMk id="190" creationId="{3DC28794-3B89-462C-BE95-927A51D7D219}"/>
          </ac:spMkLst>
        </pc:spChg>
        <pc:spChg chg="add del">
          <ac:chgData name="ajay poreddy" userId="a76d0cce41846b4c" providerId="LiveId" clId="{76D2E9E5-CDB2-4FED-8049-F44D325EADBA}" dt="2024-09-25T19:55:26.161" v="751" actId="26606"/>
          <ac:spMkLst>
            <pc:docMk/>
            <pc:sldMk cId="742768191" sldId="256"/>
            <ac:spMk id="192" creationId="{8BF1BF76-D9C8-49D3-9A7F-D43C497C3A82}"/>
          </ac:spMkLst>
        </pc:spChg>
        <pc:spChg chg="add del">
          <ac:chgData name="ajay poreddy" userId="a76d0cce41846b4c" providerId="LiveId" clId="{76D2E9E5-CDB2-4FED-8049-F44D325EADBA}" dt="2024-09-25T19:55:26.161" v="751" actId="26606"/>
          <ac:spMkLst>
            <pc:docMk/>
            <pc:sldMk cId="742768191" sldId="256"/>
            <ac:spMk id="202" creationId="{59E7F326-090A-45F0-9F6C-D98AF5160A77}"/>
          </ac:spMkLst>
        </pc:spChg>
        <pc:spChg chg="add del">
          <ac:chgData name="ajay poreddy" userId="a76d0cce41846b4c" providerId="LiveId" clId="{76D2E9E5-CDB2-4FED-8049-F44D325EADBA}" dt="2024-09-25T19:55:26.161" v="751" actId="26606"/>
          <ac:spMkLst>
            <pc:docMk/>
            <pc:sldMk cId="742768191" sldId="256"/>
            <ac:spMk id="204" creationId="{DF20FE9C-08B6-451E-BEDA-401A81BD4F2F}"/>
          </ac:spMkLst>
        </pc:spChg>
        <pc:spChg chg="add del">
          <ac:chgData name="ajay poreddy" userId="a76d0cce41846b4c" providerId="LiveId" clId="{76D2E9E5-CDB2-4FED-8049-F44D325EADBA}" dt="2024-09-25T19:55:26.071" v="750" actId="26606"/>
          <ac:spMkLst>
            <pc:docMk/>
            <pc:sldMk cId="742768191" sldId="256"/>
            <ac:spMk id="221" creationId="{94714483-7072-431F-9DBE-87F44E4D44BC}"/>
          </ac:spMkLst>
        </pc:spChg>
        <pc:spChg chg="add del">
          <ac:chgData name="ajay poreddy" userId="a76d0cce41846b4c" providerId="LiveId" clId="{76D2E9E5-CDB2-4FED-8049-F44D325EADBA}" dt="2024-09-25T19:55:26.071" v="750" actId="26606"/>
          <ac:spMkLst>
            <pc:docMk/>
            <pc:sldMk cId="742768191" sldId="256"/>
            <ac:spMk id="223" creationId="{495892E1-F4A5-4991-AC52-4F417B14A2A2}"/>
          </ac:spMkLst>
        </pc:spChg>
        <pc:spChg chg="add del">
          <ac:chgData name="ajay poreddy" userId="a76d0cce41846b4c" providerId="LiveId" clId="{76D2E9E5-CDB2-4FED-8049-F44D325EADBA}" dt="2024-09-25T19:55:26.071" v="750" actId="26606"/>
          <ac:spMkLst>
            <pc:docMk/>
            <pc:sldMk cId="742768191" sldId="256"/>
            <ac:spMk id="233" creationId="{E2683E3F-F855-4549-84F8-42064EC0F247}"/>
          </ac:spMkLst>
        </pc:spChg>
        <pc:spChg chg="add del">
          <ac:chgData name="ajay poreddy" userId="a76d0cce41846b4c" providerId="LiveId" clId="{76D2E9E5-CDB2-4FED-8049-F44D325EADBA}" dt="2024-09-25T19:55:26.071" v="750" actId="26606"/>
          <ac:spMkLst>
            <pc:docMk/>
            <pc:sldMk cId="742768191" sldId="256"/>
            <ac:spMk id="241" creationId="{832F3179-0CD5-40C8-9939-D8355006F7BA}"/>
          </ac:spMkLst>
        </pc:spChg>
        <pc:spChg chg="add del">
          <ac:chgData name="ajay poreddy" userId="a76d0cce41846b4c" providerId="LiveId" clId="{76D2E9E5-CDB2-4FED-8049-F44D325EADBA}" dt="2024-09-25T19:56:02.195" v="755" actId="26606"/>
          <ac:spMkLst>
            <pc:docMk/>
            <pc:sldMk cId="742768191" sldId="256"/>
            <ac:spMk id="254" creationId="{7A976E23-29EC-4E20-9EF6-B7CC4A8210C3}"/>
          </ac:spMkLst>
        </pc:spChg>
        <pc:spChg chg="add del">
          <ac:chgData name="ajay poreddy" userId="a76d0cce41846b4c" providerId="LiveId" clId="{76D2E9E5-CDB2-4FED-8049-F44D325EADBA}" dt="2024-09-25T19:56:02.195" v="755" actId="26606"/>
          <ac:spMkLst>
            <pc:docMk/>
            <pc:sldMk cId="742768191" sldId="256"/>
            <ac:spMk id="255" creationId="{DF5FCEC6-E657-46F1-925F-13ED192124CE}"/>
          </ac:spMkLst>
        </pc:spChg>
        <pc:spChg chg="add del">
          <ac:chgData name="ajay poreddy" userId="a76d0cce41846b4c" providerId="LiveId" clId="{76D2E9E5-CDB2-4FED-8049-F44D325EADBA}" dt="2024-09-25T19:56:02.195" v="755" actId="26606"/>
          <ac:spMkLst>
            <pc:docMk/>
            <pc:sldMk cId="742768191" sldId="256"/>
            <ac:spMk id="263" creationId="{FF0BDB76-BCEC-498E-BA26-C763CD9FA3E7}"/>
          </ac:spMkLst>
        </pc:spChg>
        <pc:spChg chg="add del">
          <ac:chgData name="ajay poreddy" userId="a76d0cce41846b4c" providerId="LiveId" clId="{76D2E9E5-CDB2-4FED-8049-F44D325EADBA}" dt="2024-09-25T19:56:02.195" v="755" actId="26606"/>
          <ac:spMkLst>
            <pc:docMk/>
            <pc:sldMk cId="742768191" sldId="256"/>
            <ac:spMk id="265" creationId="{1452CEF2-C9EC-4C15-99E4-C781AB08AB91}"/>
          </ac:spMkLst>
        </pc:spChg>
        <pc:spChg chg="add del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271" creationId="{94714483-7072-431F-9DBE-87F44E4D44BC}"/>
          </ac:spMkLst>
        </pc:spChg>
        <pc:spChg chg="add del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273" creationId="{495892E1-F4A5-4991-AC52-4F417B14A2A2}"/>
          </ac:spMkLst>
        </pc:spChg>
        <pc:spChg chg="add del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283" creationId="{E2683E3F-F855-4549-84F8-42064EC0F247}"/>
          </ac:spMkLst>
        </pc:spChg>
        <pc:spChg chg="add del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291" creationId="{832F3179-0CD5-40C8-9939-D8355006F7BA}"/>
          </ac:spMkLst>
        </pc:spChg>
        <pc:spChg chg="add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299" creationId="{A8384FB5-9ADC-4DDC-881B-597D56F5B15D}"/>
          </ac:spMkLst>
        </pc:spChg>
        <pc:spChg chg="add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300" creationId="{BC05CA36-AD6A-4ABF-9A05-52E5A143D2BB}"/>
          </ac:spMkLst>
        </pc:spChg>
        <pc:spChg chg="add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301" creationId="{D4331EE8-85A4-4588-8D9E-70E534D477DB}"/>
          </ac:spMkLst>
        </pc:spChg>
        <pc:spChg chg="add del">
          <ac:chgData name="ajay poreddy" userId="a76d0cce41846b4c" providerId="LiveId" clId="{76D2E9E5-CDB2-4FED-8049-F44D325EADBA}" dt="2024-09-25T20:21:51.581" v="775" actId="26606"/>
          <ac:spMkLst>
            <pc:docMk/>
            <pc:sldMk cId="742768191" sldId="256"/>
            <ac:spMk id="302" creationId="{94714483-7072-431F-9DBE-87F44E4D44BC}"/>
          </ac:spMkLst>
        </pc:spChg>
        <pc:spChg chg="add del">
          <ac:chgData name="ajay poreddy" userId="a76d0cce41846b4c" providerId="LiveId" clId="{76D2E9E5-CDB2-4FED-8049-F44D325EADBA}" dt="2024-09-25T20:21:51.581" v="775" actId="26606"/>
          <ac:spMkLst>
            <pc:docMk/>
            <pc:sldMk cId="742768191" sldId="256"/>
            <ac:spMk id="304" creationId="{495892E1-F4A5-4991-AC52-4F417B14A2A2}"/>
          </ac:spMkLst>
        </pc:spChg>
        <pc:spChg chg="add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308" creationId="{49D6C862-61CC-4B46-8080-96583D653BAB}"/>
          </ac:spMkLst>
        </pc:spChg>
        <pc:spChg chg="add">
          <ac:chgData name="ajay poreddy" userId="a76d0cce41846b4c" providerId="LiveId" clId="{76D2E9E5-CDB2-4FED-8049-F44D325EADBA}" dt="2024-09-25T20:23:57.018" v="805" actId="26606"/>
          <ac:spMkLst>
            <pc:docMk/>
            <pc:sldMk cId="742768191" sldId="256"/>
            <ac:spMk id="310" creationId="{E37EECFC-A684-4391-AE85-4CDAF5565F61}"/>
          </ac:spMkLst>
        </pc:spChg>
        <pc:spChg chg="add del">
          <ac:chgData name="ajay poreddy" userId="a76d0cce41846b4c" providerId="LiveId" clId="{76D2E9E5-CDB2-4FED-8049-F44D325EADBA}" dt="2024-09-25T20:21:51.581" v="775" actId="26606"/>
          <ac:spMkLst>
            <pc:docMk/>
            <pc:sldMk cId="742768191" sldId="256"/>
            <ac:spMk id="314" creationId="{E2683E3F-F855-4549-84F8-42064EC0F247}"/>
          </ac:spMkLst>
        </pc:spChg>
        <pc:spChg chg="add del">
          <ac:chgData name="ajay poreddy" userId="a76d0cce41846b4c" providerId="LiveId" clId="{76D2E9E5-CDB2-4FED-8049-F44D325EADBA}" dt="2024-09-25T20:21:51.581" v="775" actId="26606"/>
          <ac:spMkLst>
            <pc:docMk/>
            <pc:sldMk cId="742768191" sldId="256"/>
            <ac:spMk id="322" creationId="{832F3179-0CD5-40C8-9939-D8355006F7BA}"/>
          </ac:spMkLst>
        </pc:spChg>
        <pc:spChg chg="add del">
          <ac:chgData name="ajay poreddy" userId="a76d0cce41846b4c" providerId="LiveId" clId="{76D2E9E5-CDB2-4FED-8049-F44D325EADBA}" dt="2024-09-25T20:21:59.048" v="777" actId="26606"/>
          <ac:spMkLst>
            <pc:docMk/>
            <pc:sldMk cId="742768191" sldId="256"/>
            <ac:spMk id="330" creationId="{73BCEA90-F7D5-4EC1-9BE2-5A49A20F4B1D}"/>
          </ac:spMkLst>
        </pc:spChg>
        <pc:spChg chg="add del">
          <ac:chgData name="ajay poreddy" userId="a76d0cce41846b4c" providerId="LiveId" clId="{76D2E9E5-CDB2-4FED-8049-F44D325EADBA}" dt="2024-09-25T20:21:59.048" v="777" actId="26606"/>
          <ac:spMkLst>
            <pc:docMk/>
            <pc:sldMk cId="742768191" sldId="256"/>
            <ac:spMk id="331" creationId="{9848F91B-FA65-4A06-A177-8CCF7EBC8631}"/>
          </ac:spMkLst>
        </pc:spChg>
        <pc:spChg chg="add del">
          <ac:chgData name="ajay poreddy" userId="a76d0cce41846b4c" providerId="LiveId" clId="{76D2E9E5-CDB2-4FED-8049-F44D325EADBA}" dt="2024-09-25T20:21:59.048" v="777" actId="26606"/>
          <ac:spMkLst>
            <pc:docMk/>
            <pc:sldMk cId="742768191" sldId="256"/>
            <ac:spMk id="332" creationId="{2CF7CF5F-D747-47B3-80B1-8392750446C6}"/>
          </ac:spMkLst>
        </pc:spChg>
        <pc:spChg chg="add del">
          <ac:chgData name="ajay poreddy" userId="a76d0cce41846b4c" providerId="LiveId" clId="{76D2E9E5-CDB2-4FED-8049-F44D325EADBA}" dt="2024-09-25T20:21:59.048" v="777" actId="26606"/>
          <ac:spMkLst>
            <pc:docMk/>
            <pc:sldMk cId="742768191" sldId="256"/>
            <ac:spMk id="333" creationId="{820B6604-1FF9-43F5-AC47-3D41CB2F563B}"/>
          </ac:spMkLst>
        </pc:spChg>
        <pc:spChg chg="add del">
          <ac:chgData name="ajay poreddy" userId="a76d0cce41846b4c" providerId="LiveId" clId="{76D2E9E5-CDB2-4FED-8049-F44D325EADBA}" dt="2024-09-25T20:21:59.048" v="777" actId="26606"/>
          <ac:spMkLst>
            <pc:docMk/>
            <pc:sldMk cId="742768191" sldId="256"/>
            <ac:spMk id="334" creationId="{D98779F6-5395-4B82-BDCB-4ADF6A5BB9E5}"/>
          </ac:spMkLst>
        </pc:spChg>
        <pc:spChg chg="add del">
          <ac:chgData name="ajay poreddy" userId="a76d0cce41846b4c" providerId="LiveId" clId="{76D2E9E5-CDB2-4FED-8049-F44D325EADBA}" dt="2024-09-25T20:21:59.048" v="777" actId="26606"/>
          <ac:spMkLst>
            <pc:docMk/>
            <pc:sldMk cId="742768191" sldId="256"/>
            <ac:spMk id="335" creationId="{CE1108CD-786E-4304-9504-9C5AD64829D2}"/>
          </ac:spMkLst>
        </pc:spChg>
        <pc:spChg chg="add del">
          <ac:chgData name="ajay poreddy" userId="a76d0cce41846b4c" providerId="LiveId" clId="{76D2E9E5-CDB2-4FED-8049-F44D325EADBA}" dt="2024-09-25T20:21:59.048" v="777" actId="26606"/>
          <ac:spMkLst>
            <pc:docMk/>
            <pc:sldMk cId="742768191" sldId="256"/>
            <ac:spMk id="336" creationId="{C70191CD-D48F-4F7A-8077-0380603A29E2}"/>
          </ac:spMkLst>
        </pc:spChg>
        <pc:spChg chg="add del">
          <ac:chgData name="ajay poreddy" userId="a76d0cce41846b4c" providerId="LiveId" clId="{76D2E9E5-CDB2-4FED-8049-F44D325EADBA}" dt="2024-09-25T20:22:02.378" v="779" actId="26606"/>
          <ac:spMkLst>
            <pc:docMk/>
            <pc:sldMk cId="742768191" sldId="256"/>
            <ac:spMk id="338" creationId="{3DC28794-3B89-462C-BE95-927A51D7D219}"/>
          </ac:spMkLst>
        </pc:spChg>
        <pc:spChg chg="add del">
          <ac:chgData name="ajay poreddy" userId="a76d0cce41846b4c" providerId="LiveId" clId="{76D2E9E5-CDB2-4FED-8049-F44D325EADBA}" dt="2024-09-25T20:22:02.378" v="779" actId="26606"/>
          <ac:spMkLst>
            <pc:docMk/>
            <pc:sldMk cId="742768191" sldId="256"/>
            <ac:spMk id="339" creationId="{8BF1BF76-D9C8-49D3-9A7F-D43C497C3A82}"/>
          </ac:spMkLst>
        </pc:spChg>
        <pc:spChg chg="add del">
          <ac:chgData name="ajay poreddy" userId="a76d0cce41846b4c" providerId="LiveId" clId="{76D2E9E5-CDB2-4FED-8049-F44D325EADBA}" dt="2024-09-25T20:22:02.378" v="779" actId="26606"/>
          <ac:spMkLst>
            <pc:docMk/>
            <pc:sldMk cId="742768191" sldId="256"/>
            <ac:spMk id="341" creationId="{59E7F326-090A-45F0-9F6C-D98AF5160A77}"/>
          </ac:spMkLst>
        </pc:spChg>
        <pc:spChg chg="add del">
          <ac:chgData name="ajay poreddy" userId="a76d0cce41846b4c" providerId="LiveId" clId="{76D2E9E5-CDB2-4FED-8049-F44D325EADBA}" dt="2024-09-25T20:22:02.378" v="779" actId="26606"/>
          <ac:spMkLst>
            <pc:docMk/>
            <pc:sldMk cId="742768191" sldId="256"/>
            <ac:spMk id="342" creationId="{DF20FE9C-08B6-451E-BEDA-401A81BD4F2F}"/>
          </ac:spMkLst>
        </pc:spChg>
        <pc:spChg chg="add del">
          <ac:chgData name="ajay poreddy" userId="a76d0cce41846b4c" providerId="LiveId" clId="{76D2E9E5-CDB2-4FED-8049-F44D325EADBA}" dt="2024-09-25T20:22:11.641" v="781" actId="26606"/>
          <ac:spMkLst>
            <pc:docMk/>
            <pc:sldMk cId="742768191" sldId="256"/>
            <ac:spMk id="346" creationId="{73BCEA90-F7D5-4EC1-9BE2-5A49A20F4B1D}"/>
          </ac:spMkLst>
        </pc:spChg>
        <pc:spChg chg="add del">
          <ac:chgData name="ajay poreddy" userId="a76d0cce41846b4c" providerId="LiveId" clId="{76D2E9E5-CDB2-4FED-8049-F44D325EADBA}" dt="2024-09-25T20:22:11.641" v="781" actId="26606"/>
          <ac:spMkLst>
            <pc:docMk/>
            <pc:sldMk cId="742768191" sldId="256"/>
            <ac:spMk id="347" creationId="{9848F91B-FA65-4A06-A177-8CCF7EBC8631}"/>
          </ac:spMkLst>
        </pc:spChg>
        <pc:spChg chg="add del">
          <ac:chgData name="ajay poreddy" userId="a76d0cce41846b4c" providerId="LiveId" clId="{76D2E9E5-CDB2-4FED-8049-F44D325EADBA}" dt="2024-09-25T20:22:11.641" v="781" actId="26606"/>
          <ac:spMkLst>
            <pc:docMk/>
            <pc:sldMk cId="742768191" sldId="256"/>
            <ac:spMk id="348" creationId="{2CF7CF5F-D747-47B3-80B1-8392750446C6}"/>
          </ac:spMkLst>
        </pc:spChg>
        <pc:spChg chg="add del">
          <ac:chgData name="ajay poreddy" userId="a76d0cce41846b4c" providerId="LiveId" clId="{76D2E9E5-CDB2-4FED-8049-F44D325EADBA}" dt="2024-09-25T20:22:11.641" v="781" actId="26606"/>
          <ac:spMkLst>
            <pc:docMk/>
            <pc:sldMk cId="742768191" sldId="256"/>
            <ac:spMk id="349" creationId="{820B6604-1FF9-43F5-AC47-3D41CB2F563B}"/>
          </ac:spMkLst>
        </pc:spChg>
        <pc:spChg chg="add del">
          <ac:chgData name="ajay poreddy" userId="a76d0cce41846b4c" providerId="LiveId" clId="{76D2E9E5-CDB2-4FED-8049-F44D325EADBA}" dt="2024-09-25T20:22:11.641" v="781" actId="26606"/>
          <ac:spMkLst>
            <pc:docMk/>
            <pc:sldMk cId="742768191" sldId="256"/>
            <ac:spMk id="350" creationId="{D98779F6-5395-4B82-BDCB-4ADF6A5BB9E5}"/>
          </ac:spMkLst>
        </pc:spChg>
        <pc:spChg chg="add del">
          <ac:chgData name="ajay poreddy" userId="a76d0cce41846b4c" providerId="LiveId" clId="{76D2E9E5-CDB2-4FED-8049-F44D325EADBA}" dt="2024-09-25T20:22:11.641" v="781" actId="26606"/>
          <ac:spMkLst>
            <pc:docMk/>
            <pc:sldMk cId="742768191" sldId="256"/>
            <ac:spMk id="351" creationId="{CE1108CD-786E-4304-9504-9C5AD64829D2}"/>
          </ac:spMkLst>
        </pc:spChg>
        <pc:spChg chg="add del">
          <ac:chgData name="ajay poreddy" userId="a76d0cce41846b4c" providerId="LiveId" clId="{76D2E9E5-CDB2-4FED-8049-F44D325EADBA}" dt="2024-09-25T20:22:11.641" v="781" actId="26606"/>
          <ac:spMkLst>
            <pc:docMk/>
            <pc:sldMk cId="742768191" sldId="256"/>
            <ac:spMk id="352" creationId="{C70191CD-D48F-4F7A-8077-0380603A29E2}"/>
          </ac:spMkLst>
        </pc:spChg>
        <pc:spChg chg="add del">
          <ac:chgData name="ajay poreddy" userId="a76d0cce41846b4c" providerId="LiveId" clId="{76D2E9E5-CDB2-4FED-8049-F44D325EADBA}" dt="2024-09-25T20:23:43.161" v="804" actId="26606"/>
          <ac:spMkLst>
            <pc:docMk/>
            <pc:sldMk cId="742768191" sldId="256"/>
            <ac:spMk id="354" creationId="{375B19E4-0108-41C4-8DB1-11BAE0B49D9B}"/>
          </ac:spMkLst>
        </pc:spChg>
        <pc:spChg chg="add del">
          <ac:chgData name="ajay poreddy" userId="a76d0cce41846b4c" providerId="LiveId" clId="{76D2E9E5-CDB2-4FED-8049-F44D325EADBA}" dt="2024-09-25T20:22:47.630" v="786" actId="26606"/>
          <ac:spMkLst>
            <pc:docMk/>
            <pc:sldMk cId="742768191" sldId="256"/>
            <ac:spMk id="361" creationId="{73BCEA90-F7D5-4EC1-9BE2-5A49A20F4B1D}"/>
          </ac:spMkLst>
        </pc:spChg>
        <pc:spChg chg="add del">
          <ac:chgData name="ajay poreddy" userId="a76d0cce41846b4c" providerId="LiveId" clId="{76D2E9E5-CDB2-4FED-8049-F44D325EADBA}" dt="2024-09-25T20:22:47.630" v="786" actId="26606"/>
          <ac:spMkLst>
            <pc:docMk/>
            <pc:sldMk cId="742768191" sldId="256"/>
            <ac:spMk id="363" creationId="{9848F91B-FA65-4A06-A177-8CCF7EBC8631}"/>
          </ac:spMkLst>
        </pc:spChg>
        <pc:spChg chg="add del">
          <ac:chgData name="ajay poreddy" userId="a76d0cce41846b4c" providerId="LiveId" clId="{76D2E9E5-CDB2-4FED-8049-F44D325EADBA}" dt="2024-09-25T20:22:47.630" v="786" actId="26606"/>
          <ac:spMkLst>
            <pc:docMk/>
            <pc:sldMk cId="742768191" sldId="256"/>
            <ac:spMk id="365" creationId="{2CF7CF5F-D747-47B3-80B1-8392750446C6}"/>
          </ac:spMkLst>
        </pc:spChg>
        <pc:spChg chg="add del">
          <ac:chgData name="ajay poreddy" userId="a76d0cce41846b4c" providerId="LiveId" clId="{76D2E9E5-CDB2-4FED-8049-F44D325EADBA}" dt="2024-09-25T20:22:47.630" v="786" actId="26606"/>
          <ac:spMkLst>
            <pc:docMk/>
            <pc:sldMk cId="742768191" sldId="256"/>
            <ac:spMk id="367" creationId="{820B6604-1FF9-43F5-AC47-3D41CB2F563B}"/>
          </ac:spMkLst>
        </pc:spChg>
        <pc:spChg chg="add del">
          <ac:chgData name="ajay poreddy" userId="a76d0cce41846b4c" providerId="LiveId" clId="{76D2E9E5-CDB2-4FED-8049-F44D325EADBA}" dt="2024-09-25T20:22:47.630" v="786" actId="26606"/>
          <ac:spMkLst>
            <pc:docMk/>
            <pc:sldMk cId="742768191" sldId="256"/>
            <ac:spMk id="369" creationId="{D98779F6-5395-4B82-BDCB-4ADF6A5BB9E5}"/>
          </ac:spMkLst>
        </pc:spChg>
        <pc:spChg chg="add del">
          <ac:chgData name="ajay poreddy" userId="a76d0cce41846b4c" providerId="LiveId" clId="{76D2E9E5-CDB2-4FED-8049-F44D325EADBA}" dt="2024-09-25T20:22:47.630" v="786" actId="26606"/>
          <ac:spMkLst>
            <pc:docMk/>
            <pc:sldMk cId="742768191" sldId="256"/>
            <ac:spMk id="371" creationId="{CE1108CD-786E-4304-9504-9C5AD64829D2}"/>
          </ac:spMkLst>
        </pc:spChg>
        <pc:spChg chg="add del">
          <ac:chgData name="ajay poreddy" userId="a76d0cce41846b4c" providerId="LiveId" clId="{76D2E9E5-CDB2-4FED-8049-F44D325EADBA}" dt="2024-09-25T20:22:47.630" v="786" actId="26606"/>
          <ac:spMkLst>
            <pc:docMk/>
            <pc:sldMk cId="742768191" sldId="256"/>
            <ac:spMk id="373" creationId="{C70191CD-D48F-4F7A-8077-0380603A29E2}"/>
          </ac:spMkLst>
        </pc:spChg>
        <pc:spChg chg="add del">
          <ac:chgData name="ajay poreddy" userId="a76d0cce41846b4c" providerId="LiveId" clId="{76D2E9E5-CDB2-4FED-8049-F44D325EADBA}" dt="2024-09-25T20:23:03.759" v="788" actId="26606"/>
          <ac:spMkLst>
            <pc:docMk/>
            <pc:sldMk cId="742768191" sldId="256"/>
            <ac:spMk id="375" creationId="{B34F5AD2-EDBD-4BBD-A55C-EAFFD0C7097A}"/>
          </ac:spMkLst>
        </pc:spChg>
        <pc:spChg chg="add del">
          <ac:chgData name="ajay poreddy" userId="a76d0cce41846b4c" providerId="LiveId" clId="{76D2E9E5-CDB2-4FED-8049-F44D325EADBA}" dt="2024-09-25T20:23:03.759" v="788" actId="26606"/>
          <ac:spMkLst>
            <pc:docMk/>
            <pc:sldMk cId="742768191" sldId="256"/>
            <ac:spMk id="376" creationId="{C3896A03-3945-419A-B66B-4EE266EDD152}"/>
          </ac:spMkLst>
        </pc:spChg>
        <pc:spChg chg="add del">
          <ac:chgData name="ajay poreddy" userId="a76d0cce41846b4c" providerId="LiveId" clId="{76D2E9E5-CDB2-4FED-8049-F44D325EADBA}" dt="2024-09-25T20:23:03.759" v="788" actId="26606"/>
          <ac:spMkLst>
            <pc:docMk/>
            <pc:sldMk cId="742768191" sldId="256"/>
            <ac:spMk id="377" creationId="{450D3AD2-FA80-415F-A9CE-54D884561CD7}"/>
          </ac:spMkLst>
        </pc:spChg>
        <pc:spChg chg="add del">
          <ac:chgData name="ajay poreddy" userId="a76d0cce41846b4c" providerId="LiveId" clId="{76D2E9E5-CDB2-4FED-8049-F44D325EADBA}" dt="2024-09-25T20:23:41.131" v="801" actId="26606"/>
          <ac:spMkLst>
            <pc:docMk/>
            <pc:sldMk cId="742768191" sldId="256"/>
            <ac:spMk id="379" creationId="{375B19E4-0108-41C4-8DB1-11BAE0B49D9B}"/>
          </ac:spMkLst>
        </pc:spChg>
        <pc:spChg chg="add del">
          <ac:chgData name="ajay poreddy" userId="a76d0cce41846b4c" providerId="LiveId" clId="{76D2E9E5-CDB2-4FED-8049-F44D325EADBA}" dt="2024-09-25T20:23:23.688" v="793" actId="26606"/>
          <ac:spMkLst>
            <pc:docMk/>
            <pc:sldMk cId="742768191" sldId="256"/>
            <ac:spMk id="386" creationId="{F0A604E4-7307-451C-93BE-F1F7E1BF3BF8}"/>
          </ac:spMkLst>
        </pc:spChg>
        <pc:spChg chg="add del">
          <ac:chgData name="ajay poreddy" userId="a76d0cce41846b4c" providerId="LiveId" clId="{76D2E9E5-CDB2-4FED-8049-F44D325EADBA}" dt="2024-09-25T20:23:23.688" v="793" actId="26606"/>
          <ac:spMkLst>
            <pc:docMk/>
            <pc:sldMk cId="742768191" sldId="256"/>
            <ac:spMk id="388" creationId="{F7F3A0AA-35E5-4085-942B-737839030604}"/>
          </ac:spMkLst>
        </pc:spChg>
        <pc:spChg chg="add del">
          <ac:chgData name="ajay poreddy" userId="a76d0cce41846b4c" providerId="LiveId" clId="{76D2E9E5-CDB2-4FED-8049-F44D325EADBA}" dt="2024-09-25T20:23:23.688" v="793" actId="26606"/>
          <ac:spMkLst>
            <pc:docMk/>
            <pc:sldMk cId="742768191" sldId="256"/>
            <ac:spMk id="390" creationId="{402F5C38-C747-4173-ABBF-656E39E82130}"/>
          </ac:spMkLst>
        </pc:spChg>
        <pc:spChg chg="add del">
          <ac:chgData name="ajay poreddy" userId="a76d0cce41846b4c" providerId="LiveId" clId="{76D2E9E5-CDB2-4FED-8049-F44D325EADBA}" dt="2024-09-25T20:23:23.688" v="793" actId="26606"/>
          <ac:spMkLst>
            <pc:docMk/>
            <pc:sldMk cId="742768191" sldId="256"/>
            <ac:spMk id="392" creationId="{E37EECFC-A684-4391-AE85-4CDAF5565F61}"/>
          </ac:spMkLst>
        </pc:spChg>
        <pc:spChg chg="add del">
          <ac:chgData name="ajay poreddy" userId="a76d0cce41846b4c" providerId="LiveId" clId="{76D2E9E5-CDB2-4FED-8049-F44D325EADBA}" dt="2024-09-25T20:23:26.161" v="795" actId="26606"/>
          <ac:spMkLst>
            <pc:docMk/>
            <pc:sldMk cId="742768191" sldId="256"/>
            <ac:spMk id="394" creationId="{F8260ED5-17F7-4158-B241-D51DD4CF1B7E}"/>
          </ac:spMkLst>
        </pc:spChg>
        <pc:spChg chg="add del">
          <ac:chgData name="ajay poreddy" userId="a76d0cce41846b4c" providerId="LiveId" clId="{76D2E9E5-CDB2-4FED-8049-F44D325EADBA}" dt="2024-09-25T20:23:26.161" v="795" actId="26606"/>
          <ac:spMkLst>
            <pc:docMk/>
            <pc:sldMk cId="742768191" sldId="256"/>
            <ac:spMk id="395" creationId="{A8384FB5-9ADC-4DDC-881B-597D56F5B15D}"/>
          </ac:spMkLst>
        </pc:spChg>
        <pc:spChg chg="add del">
          <ac:chgData name="ajay poreddy" userId="a76d0cce41846b4c" providerId="LiveId" clId="{76D2E9E5-CDB2-4FED-8049-F44D325EADBA}" dt="2024-09-25T20:23:26.161" v="795" actId="26606"/>
          <ac:spMkLst>
            <pc:docMk/>
            <pc:sldMk cId="742768191" sldId="256"/>
            <ac:spMk id="396" creationId="{91E5A9A7-95C6-4F4F-B00E-C82E07FE62EF}"/>
          </ac:spMkLst>
        </pc:spChg>
        <pc:spChg chg="add del">
          <ac:chgData name="ajay poreddy" userId="a76d0cce41846b4c" providerId="LiveId" clId="{76D2E9E5-CDB2-4FED-8049-F44D325EADBA}" dt="2024-09-25T20:23:26.161" v="795" actId="26606"/>
          <ac:spMkLst>
            <pc:docMk/>
            <pc:sldMk cId="742768191" sldId="256"/>
            <ac:spMk id="397" creationId="{D07DD2DE-F619-49DD-B5E7-03A290FF4ED1}"/>
          </ac:spMkLst>
        </pc:spChg>
        <pc:spChg chg="add del">
          <ac:chgData name="ajay poreddy" userId="a76d0cce41846b4c" providerId="LiveId" clId="{76D2E9E5-CDB2-4FED-8049-F44D325EADBA}" dt="2024-09-25T20:23:26.161" v="795" actId="26606"/>
          <ac:spMkLst>
            <pc:docMk/>
            <pc:sldMk cId="742768191" sldId="256"/>
            <ac:spMk id="398" creationId="{85149191-5F60-4A28-AAFF-039F96B0F3EC}"/>
          </ac:spMkLst>
        </pc:spChg>
        <pc:spChg chg="add del">
          <ac:chgData name="ajay poreddy" userId="a76d0cce41846b4c" providerId="LiveId" clId="{76D2E9E5-CDB2-4FED-8049-F44D325EADBA}" dt="2024-09-25T20:23:28.063" v="797" actId="26606"/>
          <ac:spMkLst>
            <pc:docMk/>
            <pc:sldMk cId="742768191" sldId="256"/>
            <ac:spMk id="400" creationId="{E8A8EAB8-D2FF-444D-B34B-7D32F106AD0E}"/>
          </ac:spMkLst>
        </pc:spChg>
        <pc:grpChg chg="add del">
          <ac:chgData name="ajay poreddy" userId="a76d0cce41846b4c" providerId="LiveId" clId="{76D2E9E5-CDB2-4FED-8049-F44D325EADBA}" dt="2024-09-25T19:52:27.039" v="727" actId="26606"/>
          <ac:grpSpMkLst>
            <pc:docMk/>
            <pc:sldMk cId="742768191" sldId="256"/>
            <ac:grpSpMk id="14" creationId="{D76D63AC-0421-45EC-B383-E79A61A78C6B}"/>
          </ac:grpSpMkLst>
        </pc:grpChg>
        <pc:grpChg chg="add del">
          <ac:chgData name="ajay poreddy" userId="a76d0cce41846b4c" providerId="LiveId" clId="{76D2E9E5-CDB2-4FED-8049-F44D325EADBA}" dt="2024-09-25T17:16:58.145" v="98" actId="26606"/>
          <ac:grpSpMkLst>
            <pc:docMk/>
            <pc:sldMk cId="742768191" sldId="256"/>
            <ac:grpSpMk id="36" creationId="{66F2B51C-9578-EB41-A17E-FFF9D491ADA0}"/>
          </ac:grpSpMkLst>
        </pc:grpChg>
        <pc:grpChg chg="add del">
          <ac:chgData name="ajay poreddy" userId="a76d0cce41846b4c" providerId="LiveId" clId="{76D2E9E5-CDB2-4FED-8049-F44D325EADBA}" dt="2024-09-25T17:15:00.720" v="64" actId="26606"/>
          <ac:grpSpMkLst>
            <pc:docMk/>
            <pc:sldMk cId="742768191" sldId="256"/>
            <ac:grpSpMk id="51" creationId="{66F2B51C-9578-EB41-A17E-FFF9D491ADA0}"/>
          </ac:grpSpMkLst>
        </pc:grpChg>
        <pc:grpChg chg="add del">
          <ac:chgData name="ajay poreddy" userId="a76d0cce41846b4c" providerId="LiveId" clId="{76D2E9E5-CDB2-4FED-8049-F44D325EADBA}" dt="2024-09-25T19:52:27.039" v="727" actId="26606"/>
          <ac:grpSpMkLst>
            <pc:docMk/>
            <pc:sldMk cId="742768191" sldId="256"/>
            <ac:grpSpMk id="78" creationId="{87F87F1B-42BA-4AC7-A4E2-41544DDB2CE3}"/>
          </ac:grpSpMkLst>
        </pc:grpChg>
        <pc:grpChg chg="add del">
          <ac:chgData name="ajay poreddy" userId="a76d0cce41846b4c" providerId="LiveId" clId="{76D2E9E5-CDB2-4FED-8049-F44D325EADBA}" dt="2024-09-25T19:52:27.039" v="727" actId="26606"/>
          <ac:grpSpMkLst>
            <pc:docMk/>
            <pc:sldMk cId="742768191" sldId="256"/>
            <ac:grpSpMk id="90" creationId="{967346A5-7569-4F15-AB5D-BE3DADF192C0}"/>
          </ac:grpSpMkLst>
        </pc:grpChg>
        <pc:grpChg chg="add del">
          <ac:chgData name="ajay poreddy" userId="a76d0cce41846b4c" providerId="LiveId" clId="{76D2E9E5-CDB2-4FED-8049-F44D325EADBA}" dt="2024-09-25T19:53:44.448" v="742" actId="26606"/>
          <ac:grpSpMkLst>
            <pc:docMk/>
            <pc:sldMk cId="742768191" sldId="256"/>
            <ac:grpSpMk id="123" creationId="{8FC90B1E-0223-4440-AF22-8F32F6F0C7D2}"/>
          </ac:grpSpMkLst>
        </pc:grpChg>
        <pc:grpChg chg="add del">
          <ac:chgData name="ajay poreddy" userId="a76d0cce41846b4c" providerId="LiveId" clId="{76D2E9E5-CDB2-4FED-8049-F44D325EADBA}" dt="2024-09-25T19:53:44.448" v="742" actId="26606"/>
          <ac:grpSpMkLst>
            <pc:docMk/>
            <pc:sldMk cId="742768191" sldId="256"/>
            <ac:grpSpMk id="146" creationId="{ACF597F8-76AA-44FA-8E6A-06223B66C0DD}"/>
          </ac:grpSpMkLst>
        </pc:grpChg>
        <pc:grpChg chg="add del">
          <ac:chgData name="ajay poreddy" userId="a76d0cce41846b4c" providerId="LiveId" clId="{76D2E9E5-CDB2-4FED-8049-F44D325EADBA}" dt="2024-09-25T19:53:44.448" v="742" actId="26606"/>
          <ac:grpSpMkLst>
            <pc:docMk/>
            <pc:sldMk cId="742768191" sldId="256"/>
            <ac:grpSpMk id="155" creationId="{11CE155D-684B-4F5E-B835-C52765E310E7}"/>
          </ac:grpSpMkLst>
        </pc:grpChg>
        <pc:grpChg chg="add del">
          <ac:chgData name="ajay poreddy" userId="a76d0cce41846b4c" providerId="LiveId" clId="{76D2E9E5-CDB2-4FED-8049-F44D325EADBA}" dt="2024-09-25T19:54:08.751" v="744" actId="26606"/>
          <ac:grpSpMkLst>
            <pc:docMk/>
            <pc:sldMk cId="742768191" sldId="256"/>
            <ac:grpSpMk id="162" creationId="{38E62E29-CCA4-46D9-A2B7-FFBB63215A7C}"/>
          </ac:grpSpMkLst>
        </pc:grpChg>
        <pc:grpChg chg="add del">
          <ac:chgData name="ajay poreddy" userId="a76d0cce41846b4c" providerId="LiveId" clId="{76D2E9E5-CDB2-4FED-8049-F44D325EADBA}" dt="2024-09-25T19:54:08.751" v="744" actId="26606"/>
          <ac:grpSpMkLst>
            <pc:docMk/>
            <pc:sldMk cId="742768191" sldId="256"/>
            <ac:grpSpMk id="171" creationId="{80864D66-4BEF-4628-B9DC-C382A4BC26FB}"/>
          </ac:grpSpMkLst>
        </pc:grpChg>
        <pc:grpChg chg="add del">
          <ac:chgData name="ajay poreddy" userId="a76d0cce41846b4c" providerId="LiveId" clId="{76D2E9E5-CDB2-4FED-8049-F44D325EADBA}" dt="2024-09-25T19:54:08.751" v="744" actId="26606"/>
          <ac:grpSpMkLst>
            <pc:docMk/>
            <pc:sldMk cId="742768191" sldId="256"/>
            <ac:grpSpMk id="176" creationId="{F67C7EE6-E29C-4D84-B2C6-7B20A0FDAF23}"/>
          </ac:grpSpMkLst>
        </pc:grpChg>
        <pc:grpChg chg="add del">
          <ac:chgData name="ajay poreddy" userId="a76d0cce41846b4c" providerId="LiveId" clId="{76D2E9E5-CDB2-4FED-8049-F44D325EADBA}" dt="2024-09-25T19:55:26.161" v="751" actId="26606"/>
          <ac:grpSpMkLst>
            <pc:docMk/>
            <pc:sldMk cId="742768191" sldId="256"/>
            <ac:grpSpMk id="194" creationId="{38E62E29-CCA4-46D9-A2B7-FFBB63215A7C}"/>
          </ac:grpSpMkLst>
        </pc:grpChg>
        <pc:grpChg chg="add del">
          <ac:chgData name="ajay poreddy" userId="a76d0cce41846b4c" providerId="LiveId" clId="{76D2E9E5-CDB2-4FED-8049-F44D325EADBA}" dt="2024-09-25T19:55:26.161" v="751" actId="26606"/>
          <ac:grpSpMkLst>
            <pc:docMk/>
            <pc:sldMk cId="742768191" sldId="256"/>
            <ac:grpSpMk id="206" creationId="{80864D66-4BEF-4628-B9DC-C382A4BC26FB}"/>
          </ac:grpSpMkLst>
        </pc:grpChg>
        <pc:grpChg chg="add del">
          <ac:chgData name="ajay poreddy" userId="a76d0cce41846b4c" providerId="LiveId" clId="{76D2E9E5-CDB2-4FED-8049-F44D325EADBA}" dt="2024-09-25T19:55:26.161" v="751" actId="26606"/>
          <ac:grpSpMkLst>
            <pc:docMk/>
            <pc:sldMk cId="742768191" sldId="256"/>
            <ac:grpSpMk id="212" creationId="{F67C7EE6-E29C-4D84-B2C6-7B20A0FDAF23}"/>
          </ac:grpSpMkLst>
        </pc:grpChg>
        <pc:grpChg chg="add del">
          <ac:chgData name="ajay poreddy" userId="a76d0cce41846b4c" providerId="LiveId" clId="{76D2E9E5-CDB2-4FED-8049-F44D325EADBA}" dt="2024-09-25T19:55:26.071" v="750" actId="26606"/>
          <ac:grpSpMkLst>
            <pc:docMk/>
            <pc:sldMk cId="742768191" sldId="256"/>
            <ac:grpSpMk id="225" creationId="{ACF597F8-76AA-44FA-8E6A-06223B66C0DD}"/>
          </ac:grpSpMkLst>
        </pc:grpChg>
        <pc:grpChg chg="add del">
          <ac:chgData name="ajay poreddy" userId="a76d0cce41846b4c" providerId="LiveId" clId="{76D2E9E5-CDB2-4FED-8049-F44D325EADBA}" dt="2024-09-25T19:55:26.071" v="750" actId="26606"/>
          <ac:grpSpMkLst>
            <pc:docMk/>
            <pc:sldMk cId="742768191" sldId="256"/>
            <ac:grpSpMk id="235" creationId="{8FC90B1E-0223-4440-AF22-8F32F6F0C7D2}"/>
          </ac:grpSpMkLst>
        </pc:grpChg>
        <pc:grpChg chg="add del">
          <ac:chgData name="ajay poreddy" userId="a76d0cce41846b4c" providerId="LiveId" clId="{76D2E9E5-CDB2-4FED-8049-F44D325EADBA}" dt="2024-09-25T19:55:26.071" v="750" actId="26606"/>
          <ac:grpSpMkLst>
            <pc:docMk/>
            <pc:sldMk cId="742768191" sldId="256"/>
            <ac:grpSpMk id="243" creationId="{11CE155D-684B-4F5E-B835-C52765E310E7}"/>
          </ac:grpSpMkLst>
        </pc:grpChg>
        <pc:grpChg chg="add del">
          <ac:chgData name="ajay poreddy" userId="a76d0cce41846b4c" providerId="LiveId" clId="{76D2E9E5-CDB2-4FED-8049-F44D325EADBA}" dt="2024-09-25T19:56:02.195" v="755" actId="26606"/>
          <ac:grpSpMkLst>
            <pc:docMk/>
            <pc:sldMk cId="742768191" sldId="256"/>
            <ac:grpSpMk id="249" creationId="{74A0C021-793F-4B70-9A53-E470752802DA}"/>
          </ac:grpSpMkLst>
        </pc:grpChg>
        <pc:grpChg chg="add del">
          <ac:chgData name="ajay poreddy" userId="a76d0cce41846b4c" providerId="LiveId" clId="{76D2E9E5-CDB2-4FED-8049-F44D325EADBA}" dt="2024-09-25T19:56:02.195" v="755" actId="26606"/>
          <ac:grpSpMkLst>
            <pc:docMk/>
            <pc:sldMk cId="742768191" sldId="256"/>
            <ac:grpSpMk id="256" creationId="{1037B6F1-6E0E-4B3A-9C8C-5C760B9A4AD2}"/>
          </ac:grpSpMkLst>
        </pc:grpChg>
        <pc:grpChg chg="add del">
          <ac:chgData name="ajay poreddy" userId="a76d0cce41846b4c" providerId="LiveId" clId="{76D2E9E5-CDB2-4FED-8049-F44D325EADBA}" dt="2024-09-25T19:56:02.195" v="755" actId="26606"/>
          <ac:grpSpMkLst>
            <pc:docMk/>
            <pc:sldMk cId="742768191" sldId="256"/>
            <ac:grpSpMk id="264" creationId="{DD8DF5DF-A251-4BC2-8965-4EDDD01FC56E}"/>
          </ac:grpSpMkLst>
        </pc:grpChg>
        <pc:grpChg chg="add del">
          <ac:chgData name="ajay poreddy" userId="a76d0cce41846b4c" providerId="LiveId" clId="{76D2E9E5-CDB2-4FED-8049-F44D325EADBA}" dt="2024-09-25T19:56:02.195" v="755" actId="26606"/>
          <ac:grpSpMkLst>
            <pc:docMk/>
            <pc:sldMk cId="742768191" sldId="256"/>
            <ac:grpSpMk id="266" creationId="{600459E6-26A3-4EAC-A34C-D0792D88CC26}"/>
          </ac:grpSpMkLst>
        </pc:grpChg>
        <pc:grpChg chg="add del">
          <ac:chgData name="ajay poreddy" userId="a76d0cce41846b4c" providerId="LiveId" clId="{76D2E9E5-CDB2-4FED-8049-F44D325EADBA}" dt="2024-09-25T20:23:57.018" v="805" actId="26606"/>
          <ac:grpSpMkLst>
            <pc:docMk/>
            <pc:sldMk cId="742768191" sldId="256"/>
            <ac:grpSpMk id="275" creationId="{ACF597F8-76AA-44FA-8E6A-06223B66C0DD}"/>
          </ac:grpSpMkLst>
        </pc:grpChg>
        <pc:grpChg chg="add del">
          <ac:chgData name="ajay poreddy" userId="a76d0cce41846b4c" providerId="LiveId" clId="{76D2E9E5-CDB2-4FED-8049-F44D325EADBA}" dt="2024-09-25T20:23:57.018" v="805" actId="26606"/>
          <ac:grpSpMkLst>
            <pc:docMk/>
            <pc:sldMk cId="742768191" sldId="256"/>
            <ac:grpSpMk id="285" creationId="{8FC90B1E-0223-4440-AF22-8F32F6F0C7D2}"/>
          </ac:grpSpMkLst>
        </pc:grpChg>
        <pc:grpChg chg="add del">
          <ac:chgData name="ajay poreddy" userId="a76d0cce41846b4c" providerId="LiveId" clId="{76D2E9E5-CDB2-4FED-8049-F44D325EADBA}" dt="2024-09-25T20:23:57.018" v="805" actId="26606"/>
          <ac:grpSpMkLst>
            <pc:docMk/>
            <pc:sldMk cId="742768191" sldId="256"/>
            <ac:grpSpMk id="293" creationId="{11CE155D-684B-4F5E-B835-C52765E310E7}"/>
          </ac:grpSpMkLst>
        </pc:grpChg>
        <pc:grpChg chg="add del">
          <ac:chgData name="ajay poreddy" userId="a76d0cce41846b4c" providerId="LiveId" clId="{76D2E9E5-CDB2-4FED-8049-F44D325EADBA}" dt="2024-09-25T20:21:51.581" v="775" actId="26606"/>
          <ac:grpSpMkLst>
            <pc:docMk/>
            <pc:sldMk cId="742768191" sldId="256"/>
            <ac:grpSpMk id="306" creationId="{ACF597F8-76AA-44FA-8E6A-06223B66C0DD}"/>
          </ac:grpSpMkLst>
        </pc:grpChg>
        <pc:grpChg chg="add del">
          <ac:chgData name="ajay poreddy" userId="a76d0cce41846b4c" providerId="LiveId" clId="{76D2E9E5-CDB2-4FED-8049-F44D325EADBA}" dt="2024-09-25T20:21:51.581" v="775" actId="26606"/>
          <ac:grpSpMkLst>
            <pc:docMk/>
            <pc:sldMk cId="742768191" sldId="256"/>
            <ac:grpSpMk id="316" creationId="{8FC90B1E-0223-4440-AF22-8F32F6F0C7D2}"/>
          </ac:grpSpMkLst>
        </pc:grpChg>
        <pc:grpChg chg="add del">
          <ac:chgData name="ajay poreddy" userId="a76d0cce41846b4c" providerId="LiveId" clId="{76D2E9E5-CDB2-4FED-8049-F44D325EADBA}" dt="2024-09-25T20:22:02.378" v="779" actId="26606"/>
          <ac:grpSpMkLst>
            <pc:docMk/>
            <pc:sldMk cId="742768191" sldId="256"/>
            <ac:grpSpMk id="318" creationId="{80864D66-4BEF-4628-B9DC-C382A4BC26FB}"/>
          </ac:grpSpMkLst>
        </pc:grpChg>
        <pc:grpChg chg="add del">
          <ac:chgData name="ajay poreddy" userId="a76d0cce41846b4c" providerId="LiveId" clId="{76D2E9E5-CDB2-4FED-8049-F44D325EADBA}" dt="2024-09-25T20:21:51.581" v="775" actId="26606"/>
          <ac:grpSpMkLst>
            <pc:docMk/>
            <pc:sldMk cId="742768191" sldId="256"/>
            <ac:grpSpMk id="324" creationId="{11CE155D-684B-4F5E-B835-C52765E310E7}"/>
          </ac:grpSpMkLst>
        </pc:grpChg>
        <pc:grpChg chg="add del">
          <ac:chgData name="ajay poreddy" userId="a76d0cce41846b4c" providerId="LiveId" clId="{76D2E9E5-CDB2-4FED-8049-F44D325EADBA}" dt="2024-09-25T20:22:02.378" v="779" actId="26606"/>
          <ac:grpSpMkLst>
            <pc:docMk/>
            <pc:sldMk cId="742768191" sldId="256"/>
            <ac:grpSpMk id="340" creationId="{38E62E29-CCA4-46D9-A2B7-FFBB63215A7C}"/>
          </ac:grpSpMkLst>
        </pc:grpChg>
        <pc:grpChg chg="add del">
          <ac:chgData name="ajay poreddy" userId="a76d0cce41846b4c" providerId="LiveId" clId="{76D2E9E5-CDB2-4FED-8049-F44D325EADBA}" dt="2024-09-25T20:22:02.378" v="779" actId="26606"/>
          <ac:grpSpMkLst>
            <pc:docMk/>
            <pc:sldMk cId="742768191" sldId="256"/>
            <ac:grpSpMk id="344" creationId="{F67C7EE6-E29C-4D84-B2C6-7B20A0FDAF23}"/>
          </ac:grpSpMkLst>
        </pc:grpChg>
        <pc:grpChg chg="add del">
          <ac:chgData name="ajay poreddy" userId="a76d0cce41846b4c" providerId="LiveId" clId="{76D2E9E5-CDB2-4FED-8049-F44D325EADBA}" dt="2024-09-25T20:23:39.468" v="799" actId="26606"/>
          <ac:grpSpMkLst>
            <pc:docMk/>
            <pc:sldMk cId="742768191" sldId="256"/>
            <ac:grpSpMk id="404" creationId="{1FD67D68-9B83-C338-8342-3348D8F22347}"/>
          </ac:grpSpMkLst>
        </pc:grpChg>
        <pc:picChg chg="del mod">
          <ac:chgData name="ajay poreddy" userId="a76d0cce41846b4c" providerId="LiveId" clId="{76D2E9E5-CDB2-4FED-8049-F44D325EADBA}" dt="2024-09-25T17:13:24.524" v="49" actId="26606"/>
          <ac:picMkLst>
            <pc:docMk/>
            <pc:sldMk cId="742768191" sldId="256"/>
            <ac:picMk id="4" creationId="{D0B071F3-6E12-90C3-1484-256A335A5377}"/>
          </ac:picMkLst>
        </pc:picChg>
        <pc:picChg chg="add mod">
          <ac:chgData name="ajay poreddy" userId="a76d0cce41846b4c" providerId="LiveId" clId="{76D2E9E5-CDB2-4FED-8049-F44D325EADBA}" dt="2024-09-25T22:11:17.188" v="809"/>
          <ac:picMkLst>
            <pc:docMk/>
            <pc:sldMk cId="742768191" sldId="256"/>
            <ac:picMk id="6" creationId="{88271F80-46E4-F1FE-A235-175D37DA12C9}"/>
          </ac:picMkLst>
        </pc:picChg>
        <pc:picChg chg="add del">
          <ac:chgData name="ajay poreddy" userId="a76d0cce41846b4c" providerId="LiveId" clId="{76D2E9E5-CDB2-4FED-8049-F44D325EADBA}" dt="2024-09-25T17:14:22.308" v="54" actId="26606"/>
          <ac:picMkLst>
            <pc:docMk/>
            <pc:sldMk cId="742768191" sldId="256"/>
            <ac:picMk id="8" creationId="{B418E6B2-7C7B-E6F8-3C11-C281B5E0EA22}"/>
          </ac:picMkLst>
        </pc:picChg>
        <pc:picChg chg="add del">
          <ac:chgData name="ajay poreddy" userId="a76d0cce41846b4c" providerId="LiveId" clId="{76D2E9E5-CDB2-4FED-8049-F44D325EADBA}" dt="2024-09-25T17:14:31.345" v="56" actId="26606"/>
          <ac:picMkLst>
            <pc:docMk/>
            <pc:sldMk cId="742768191" sldId="256"/>
            <ac:picMk id="19" creationId="{8750BFDA-73E4-9876-687F-5EC3482492EE}"/>
          </ac:picMkLst>
        </pc:picChg>
        <pc:picChg chg="add del">
          <ac:chgData name="ajay poreddy" userId="a76d0cce41846b4c" providerId="LiveId" clId="{76D2E9E5-CDB2-4FED-8049-F44D325EADBA}" dt="2024-09-25T17:14:32.707" v="58" actId="26606"/>
          <ac:picMkLst>
            <pc:docMk/>
            <pc:sldMk cId="742768191" sldId="256"/>
            <ac:picMk id="34" creationId="{362A6F53-1F96-6439-63A8-2DD2F632BCA4}"/>
          </ac:picMkLst>
        </pc:picChg>
        <pc:picChg chg="add del">
          <ac:chgData name="ajay poreddy" userId="a76d0cce41846b4c" providerId="LiveId" clId="{76D2E9E5-CDB2-4FED-8049-F44D325EADBA}" dt="2024-09-25T17:14:37.935" v="60" actId="26606"/>
          <ac:picMkLst>
            <pc:docMk/>
            <pc:sldMk cId="742768191" sldId="256"/>
            <ac:picMk id="39" creationId="{69715138-E91A-DBFA-2A08-DBEAF3A0A20F}"/>
          </ac:picMkLst>
        </pc:picChg>
        <pc:picChg chg="add del">
          <ac:chgData name="ajay poreddy" userId="a76d0cce41846b4c" providerId="LiveId" clId="{76D2E9E5-CDB2-4FED-8049-F44D325EADBA}" dt="2024-09-25T17:14:52.973" v="62" actId="26606"/>
          <ac:picMkLst>
            <pc:docMk/>
            <pc:sldMk cId="742768191" sldId="256"/>
            <ac:picMk id="47" creationId="{3AD3D97A-5480-7F58-E6D8-495AA012CB55}"/>
          </ac:picMkLst>
        </pc:picChg>
        <pc:picChg chg="add del mod">
          <ac:chgData name="ajay poreddy" userId="a76d0cce41846b4c" providerId="LiveId" clId="{76D2E9E5-CDB2-4FED-8049-F44D325EADBA}" dt="2024-09-25T17:16:58.145" v="98" actId="26606"/>
          <ac:picMkLst>
            <pc:docMk/>
            <pc:sldMk cId="742768191" sldId="256"/>
            <ac:picMk id="54" creationId="{238818B3-FCE0-B4F1-5997-EFBB7D2D5D10}"/>
          </ac:picMkLst>
        </pc:picChg>
        <pc:picChg chg="add del">
          <ac:chgData name="ajay poreddy" userId="a76d0cce41846b4c" providerId="LiveId" clId="{76D2E9E5-CDB2-4FED-8049-F44D325EADBA}" dt="2024-09-25T17:15:00.720" v="64" actId="26606"/>
          <ac:picMkLst>
            <pc:docMk/>
            <pc:sldMk cId="742768191" sldId="256"/>
            <ac:picMk id="56" creationId="{C8425953-8DA7-CCA1-CD77-9E7F029F37D9}"/>
          </ac:picMkLst>
        </pc:picChg>
        <pc:picChg chg="add del">
          <ac:chgData name="ajay poreddy" userId="a76d0cce41846b4c" providerId="LiveId" clId="{76D2E9E5-CDB2-4FED-8049-F44D325EADBA}" dt="2024-09-25T17:15:01.386" v="66" actId="26606"/>
          <ac:picMkLst>
            <pc:docMk/>
            <pc:sldMk cId="742768191" sldId="256"/>
            <ac:picMk id="60" creationId="{A06F0C38-1867-74AB-7500-276CEE979E14}"/>
          </ac:picMkLst>
        </pc:picChg>
        <pc:picChg chg="add del">
          <ac:chgData name="ajay poreddy" userId="a76d0cce41846b4c" providerId="LiveId" clId="{76D2E9E5-CDB2-4FED-8049-F44D325EADBA}" dt="2024-09-25T17:15:03.997" v="68" actId="26606"/>
          <ac:picMkLst>
            <pc:docMk/>
            <pc:sldMk cId="742768191" sldId="256"/>
            <ac:picMk id="65" creationId="{FBAF8032-F9AD-AB4D-EB96-3B1CA9DE14D6}"/>
          </ac:picMkLst>
        </pc:picChg>
        <pc:picChg chg="add del">
          <ac:chgData name="ajay poreddy" userId="a76d0cce41846b4c" providerId="LiveId" clId="{76D2E9E5-CDB2-4FED-8049-F44D325EADBA}" dt="2024-09-25T17:15:05.746" v="70" actId="26606"/>
          <ac:picMkLst>
            <pc:docMk/>
            <pc:sldMk cId="742768191" sldId="256"/>
            <ac:picMk id="68" creationId="{FD07CA69-DB34-2145-5015-9B22DB7120E0}"/>
          </ac:picMkLst>
        </pc:picChg>
        <pc:picChg chg="add del">
          <ac:chgData name="ajay poreddy" userId="a76d0cce41846b4c" providerId="LiveId" clId="{76D2E9E5-CDB2-4FED-8049-F44D325EADBA}" dt="2024-09-25T17:15:06.832" v="72" actId="26606"/>
          <ac:picMkLst>
            <pc:docMk/>
            <pc:sldMk cId="742768191" sldId="256"/>
            <ac:picMk id="72" creationId="{5B24C29F-2623-0445-D795-E8707A5F2A95}"/>
          </ac:picMkLst>
        </pc:picChg>
        <pc:picChg chg="add del">
          <ac:chgData name="ajay poreddy" userId="a76d0cce41846b4c" providerId="LiveId" clId="{76D2E9E5-CDB2-4FED-8049-F44D325EADBA}" dt="2024-09-25T17:15:08.926" v="75" actId="26606"/>
          <ac:picMkLst>
            <pc:docMk/>
            <pc:sldMk cId="742768191" sldId="256"/>
            <ac:picMk id="80" creationId="{ECD7947D-9702-B0E6-E1A6-02A9B048131B}"/>
          </ac:picMkLst>
        </pc:picChg>
        <pc:picChg chg="add del mod">
          <ac:chgData name="ajay poreddy" userId="a76d0cce41846b4c" providerId="LiveId" clId="{76D2E9E5-CDB2-4FED-8049-F44D325EADBA}" dt="2024-09-25T17:15:44.464" v="87" actId="26606"/>
          <ac:picMkLst>
            <pc:docMk/>
            <pc:sldMk cId="742768191" sldId="256"/>
            <ac:picMk id="83" creationId="{34840F3C-A172-0DA7-A4D5-FAE7382DE523}"/>
          </ac:picMkLst>
        </pc:picChg>
        <pc:picChg chg="add mod ord">
          <ac:chgData name="ajay poreddy" userId="a76d0cce41846b4c" providerId="LiveId" clId="{76D2E9E5-CDB2-4FED-8049-F44D325EADBA}" dt="2024-09-25T20:23:57.018" v="805" actId="26606"/>
          <ac:picMkLst>
            <pc:docMk/>
            <pc:sldMk cId="742768191" sldId="256"/>
            <ac:picMk id="96" creationId="{29D32BD1-4107-6ACD-E3F7-8810CDFD41F7}"/>
          </ac:picMkLst>
        </pc:picChg>
        <pc:cxnChg chg="add del">
          <ac:chgData name="ajay poreddy" userId="a76d0cce41846b4c" providerId="LiveId" clId="{76D2E9E5-CDB2-4FED-8049-F44D325EADBA}" dt="2024-09-25T17:13:24.524" v="49" actId="26606"/>
          <ac:cxnSpMkLst>
            <pc:docMk/>
            <pc:sldMk cId="742768191" sldId="256"/>
            <ac:cxnSpMk id="11" creationId="{EE2E603F-4A95-4FE8-BB06-211DFD75DBEF}"/>
          </ac:cxnSpMkLst>
        </pc:cxnChg>
        <pc:cxnChg chg="add del">
          <ac:chgData name="ajay poreddy" userId="a76d0cce41846b4c" providerId="LiveId" clId="{76D2E9E5-CDB2-4FED-8049-F44D325EADBA}" dt="2024-09-25T17:13:24.524" v="49" actId="26606"/>
          <ac:cxnSpMkLst>
            <pc:docMk/>
            <pc:sldMk cId="742768191" sldId="256"/>
            <ac:cxnSpMk id="13" creationId="{D7CC41EB-2D81-4303-9171-6401B388BA35}"/>
          </ac:cxnSpMkLst>
        </pc:cxnChg>
        <pc:cxnChg chg="add del">
          <ac:chgData name="ajay poreddy" userId="a76d0cce41846b4c" providerId="LiveId" clId="{76D2E9E5-CDB2-4FED-8049-F44D325EADBA}" dt="2024-09-25T17:12:44.720" v="31" actId="26606"/>
          <ac:cxnSpMkLst>
            <pc:docMk/>
            <pc:sldMk cId="742768191" sldId="256"/>
            <ac:cxnSpMk id="20" creationId="{EE2E603F-4A95-4FE8-BB06-211DFD75DBEF}"/>
          </ac:cxnSpMkLst>
        </pc:cxnChg>
        <pc:cxnChg chg="add del">
          <ac:chgData name="ajay poreddy" userId="a76d0cce41846b4c" providerId="LiveId" clId="{76D2E9E5-CDB2-4FED-8049-F44D325EADBA}" dt="2024-09-25T17:12:44.720" v="31" actId="26606"/>
          <ac:cxnSpMkLst>
            <pc:docMk/>
            <pc:sldMk cId="742768191" sldId="256"/>
            <ac:cxnSpMk id="22" creationId="{D7CC41EB-2D81-4303-9171-6401B388BA35}"/>
          </ac:cxnSpMkLst>
        </pc:cxnChg>
        <pc:cxnChg chg="add del">
          <ac:chgData name="ajay poreddy" userId="a76d0cce41846b4c" providerId="LiveId" clId="{76D2E9E5-CDB2-4FED-8049-F44D325EADBA}" dt="2024-09-25T17:12:47.852" v="33" actId="26606"/>
          <ac:cxnSpMkLst>
            <pc:docMk/>
            <pc:sldMk cId="742768191" sldId="256"/>
            <ac:cxnSpMk id="24" creationId="{F2B951FD-94F7-E138-3EC2-A66A551D9137}"/>
          </ac:cxnSpMkLst>
        </pc:cxnChg>
        <pc:cxnChg chg="add del">
          <ac:chgData name="ajay poreddy" userId="a76d0cce41846b4c" providerId="LiveId" clId="{76D2E9E5-CDB2-4FED-8049-F44D325EADBA}" dt="2024-09-25T17:12:47.852" v="33" actId="26606"/>
          <ac:cxnSpMkLst>
            <pc:docMk/>
            <pc:sldMk cId="742768191" sldId="256"/>
            <ac:cxnSpMk id="25" creationId="{F64F9B95-9045-48D2-B9F3-2927E98F54AA}"/>
          </ac:cxnSpMkLst>
        </pc:cxnChg>
        <pc:cxnChg chg="add del">
          <ac:chgData name="ajay poreddy" userId="a76d0cce41846b4c" providerId="LiveId" clId="{76D2E9E5-CDB2-4FED-8049-F44D325EADBA}" dt="2024-09-25T17:12:47.852" v="33" actId="26606"/>
          <ac:cxnSpMkLst>
            <pc:docMk/>
            <pc:sldMk cId="742768191" sldId="256"/>
            <ac:cxnSpMk id="26" creationId="{085AA86F-6A4D-4BCB-A045-D992CDC2959B}"/>
          </ac:cxnSpMkLst>
        </pc:cxnChg>
        <pc:cxnChg chg="add del">
          <ac:chgData name="ajay poreddy" userId="a76d0cce41846b4c" providerId="LiveId" clId="{76D2E9E5-CDB2-4FED-8049-F44D325EADBA}" dt="2024-09-25T17:12:58.237" v="35" actId="26606"/>
          <ac:cxnSpMkLst>
            <pc:docMk/>
            <pc:sldMk cId="742768191" sldId="256"/>
            <ac:cxnSpMk id="29" creationId="{F64F9B95-9045-48D2-B9F3-2927E98F54AA}"/>
          </ac:cxnSpMkLst>
        </pc:cxnChg>
        <pc:cxnChg chg="add del">
          <ac:chgData name="ajay poreddy" userId="a76d0cce41846b4c" providerId="LiveId" clId="{76D2E9E5-CDB2-4FED-8049-F44D325EADBA}" dt="2024-09-25T17:12:58.237" v="35" actId="26606"/>
          <ac:cxnSpMkLst>
            <pc:docMk/>
            <pc:sldMk cId="742768191" sldId="256"/>
            <ac:cxnSpMk id="30" creationId="{085AA86F-6A4D-4BCB-A045-D992CDC2959B}"/>
          </ac:cxnSpMkLst>
        </pc:cxnChg>
        <pc:cxnChg chg="add del">
          <ac:chgData name="ajay poreddy" userId="a76d0cce41846b4c" providerId="LiveId" clId="{76D2E9E5-CDB2-4FED-8049-F44D325EADBA}" dt="2024-09-25T17:12:58.237" v="35" actId="26606"/>
          <ac:cxnSpMkLst>
            <pc:docMk/>
            <pc:sldMk cId="742768191" sldId="256"/>
            <ac:cxnSpMk id="32" creationId="{D2E57F3D-33BE-4306-87E6-245763719516}"/>
          </ac:cxnSpMkLst>
        </pc:cxnChg>
        <pc:cxnChg chg="add del">
          <ac:chgData name="ajay poreddy" userId="a76d0cce41846b4c" providerId="LiveId" clId="{76D2E9E5-CDB2-4FED-8049-F44D325EADBA}" dt="2024-09-25T17:14:32.707" v="58" actId="26606"/>
          <ac:cxnSpMkLst>
            <pc:docMk/>
            <pc:sldMk cId="742768191" sldId="256"/>
            <ac:cxnSpMk id="35" creationId="{B0AA360F-DECB-4836-8FB6-22C4BC3FB02D}"/>
          </ac:cxnSpMkLst>
        </pc:cxnChg>
        <pc:cxnChg chg="add del">
          <ac:chgData name="ajay poreddy" userId="a76d0cce41846b4c" providerId="LiveId" clId="{76D2E9E5-CDB2-4FED-8049-F44D325EADBA}" dt="2024-09-25T17:16:58.145" v="98" actId="26606"/>
          <ac:cxnSpMkLst>
            <pc:docMk/>
            <pc:sldMk cId="742768191" sldId="256"/>
            <ac:cxnSpMk id="55" creationId="{EEA70831-9A8D-3B4D-8EA5-EE32F93E94E9}"/>
          </ac:cxnSpMkLst>
        </pc:cxnChg>
        <pc:cxnChg chg="add del">
          <ac:chgData name="ajay poreddy" userId="a76d0cce41846b4c" providerId="LiveId" clId="{76D2E9E5-CDB2-4FED-8049-F44D325EADBA}" dt="2024-09-25T17:15:00.720" v="64" actId="26606"/>
          <ac:cxnSpMkLst>
            <pc:docMk/>
            <pc:sldMk cId="742768191" sldId="256"/>
            <ac:cxnSpMk id="57" creationId="{EEA70831-9A8D-3B4D-8EA5-EE32F93E94E9}"/>
          </ac:cxnSpMkLst>
        </pc:cxnChg>
        <pc:cxnChg chg="add del">
          <ac:chgData name="ajay poreddy" userId="a76d0cce41846b4c" providerId="LiveId" clId="{76D2E9E5-CDB2-4FED-8049-F44D325EADBA}" dt="2024-09-25T17:15:01.386" v="66" actId="26606"/>
          <ac:cxnSpMkLst>
            <pc:docMk/>
            <pc:sldMk cId="742768191" sldId="256"/>
            <ac:cxnSpMk id="61" creationId="{BD1C99D0-461D-4A91-81EF-CCCD798B37A1}"/>
          </ac:cxnSpMkLst>
        </pc:cxnChg>
        <pc:cxnChg chg="add del">
          <ac:chgData name="ajay poreddy" userId="a76d0cce41846b4c" providerId="LiveId" clId="{76D2E9E5-CDB2-4FED-8049-F44D325EADBA}" dt="2024-09-25T17:15:06.832" v="72" actId="26606"/>
          <ac:cxnSpMkLst>
            <pc:docMk/>
            <pc:sldMk cId="742768191" sldId="256"/>
            <ac:cxnSpMk id="75" creationId="{5E687E3B-9C6D-4102-8F38-DCB77C49C6FD}"/>
          </ac:cxnSpMkLst>
        </pc:cxnChg>
        <pc:cxnChg chg="add del">
          <ac:chgData name="ajay poreddy" userId="a76d0cce41846b4c" providerId="LiveId" clId="{76D2E9E5-CDB2-4FED-8049-F44D325EADBA}" dt="2024-09-25T17:15:06.832" v="72" actId="26606"/>
          <ac:cxnSpMkLst>
            <pc:docMk/>
            <pc:sldMk cId="742768191" sldId="256"/>
            <ac:cxnSpMk id="76" creationId="{8FD2391C-602E-4522-B790-1F85883AF5F1}"/>
          </ac:cxnSpMkLst>
        </pc:cxnChg>
        <pc:cxnChg chg="add del">
          <ac:chgData name="ajay poreddy" userId="a76d0cce41846b4c" providerId="LiveId" clId="{76D2E9E5-CDB2-4FED-8049-F44D325EADBA}" dt="2024-09-25T17:15:06.832" v="72" actId="26606"/>
          <ac:cxnSpMkLst>
            <pc:docMk/>
            <pc:sldMk cId="742768191" sldId="256"/>
            <ac:cxnSpMk id="77" creationId="{573C7C39-C73B-4051-B742-C9086B7BE3EC}"/>
          </ac:cxnSpMkLst>
        </pc:cxnChg>
        <pc:cxnChg chg="add del">
          <ac:chgData name="ajay poreddy" userId="a76d0cce41846b4c" providerId="LiveId" clId="{76D2E9E5-CDB2-4FED-8049-F44D325EADBA}" dt="2024-09-25T17:15:44.464" v="87" actId="26606"/>
          <ac:cxnSpMkLst>
            <pc:docMk/>
            <pc:sldMk cId="742768191" sldId="256"/>
            <ac:cxnSpMk id="85" creationId="{0632DC5A-0728-490F-8655-6B437782704C}"/>
          </ac:cxnSpMkLst>
        </pc:cxnChg>
        <pc:cxnChg chg="add del">
          <ac:chgData name="ajay poreddy" userId="a76d0cce41846b4c" providerId="LiveId" clId="{76D2E9E5-CDB2-4FED-8049-F44D325EADBA}" dt="2024-09-25T17:15:44.464" v="87" actId="26606"/>
          <ac:cxnSpMkLst>
            <pc:docMk/>
            <pc:sldMk cId="742768191" sldId="256"/>
            <ac:cxnSpMk id="86" creationId="{28BB1F6D-CF9C-422D-9324-C46415BB9D7D}"/>
          </ac:cxnSpMkLst>
        </pc:cxnChg>
        <pc:cxnChg chg="add del">
          <ac:chgData name="ajay poreddy" userId="a76d0cce41846b4c" providerId="LiveId" clId="{76D2E9E5-CDB2-4FED-8049-F44D325EADBA}" dt="2024-09-25T20:23:43.161" v="804" actId="26606"/>
          <ac:cxnSpMkLst>
            <pc:docMk/>
            <pc:sldMk cId="742768191" sldId="256"/>
            <ac:cxnSpMk id="355" creationId="{CEA14AE1-71AB-4B18-826E-F563FF4288D6}"/>
          </ac:cxnSpMkLst>
        </pc:cxnChg>
        <pc:cxnChg chg="add del">
          <ac:chgData name="ajay poreddy" userId="a76d0cce41846b4c" providerId="LiveId" clId="{76D2E9E5-CDB2-4FED-8049-F44D325EADBA}" dt="2024-09-25T20:23:43.161" v="804" actId="26606"/>
          <ac:cxnSpMkLst>
            <pc:docMk/>
            <pc:sldMk cId="742768191" sldId="256"/>
            <ac:cxnSpMk id="356" creationId="{EE504C98-6397-41C1-A8D8-2D9C4ED307E0}"/>
          </ac:cxnSpMkLst>
        </pc:cxnChg>
        <pc:cxnChg chg="add del">
          <ac:chgData name="ajay poreddy" userId="a76d0cce41846b4c" providerId="LiveId" clId="{76D2E9E5-CDB2-4FED-8049-F44D325EADBA}" dt="2024-09-25T20:23:41.131" v="801" actId="26606"/>
          <ac:cxnSpMkLst>
            <pc:docMk/>
            <pc:sldMk cId="742768191" sldId="256"/>
            <ac:cxnSpMk id="380" creationId="{CEA14AE1-71AB-4B18-826E-F563FF4288D6}"/>
          </ac:cxnSpMkLst>
        </pc:cxnChg>
        <pc:cxnChg chg="add del">
          <ac:chgData name="ajay poreddy" userId="a76d0cce41846b4c" providerId="LiveId" clId="{76D2E9E5-CDB2-4FED-8049-F44D325EADBA}" dt="2024-09-25T20:23:41.131" v="801" actId="26606"/>
          <ac:cxnSpMkLst>
            <pc:docMk/>
            <pc:sldMk cId="742768191" sldId="256"/>
            <ac:cxnSpMk id="381" creationId="{EE504C98-6397-41C1-A8D8-2D9C4ED307E0}"/>
          </ac:cxnSpMkLst>
        </pc:cxnChg>
        <pc:cxnChg chg="add del">
          <ac:chgData name="ajay poreddy" userId="a76d0cce41846b4c" providerId="LiveId" clId="{76D2E9E5-CDB2-4FED-8049-F44D325EADBA}" dt="2024-09-25T20:23:28.063" v="797" actId="26606"/>
          <ac:cxnSpMkLst>
            <pc:docMk/>
            <pc:sldMk cId="742768191" sldId="256"/>
            <ac:cxnSpMk id="401" creationId="{EEA38897-7BA3-4408-8083-3235339C4A60}"/>
          </ac:cxnSpMkLst>
        </pc:cxnChg>
        <pc:cxnChg chg="add del">
          <ac:chgData name="ajay poreddy" userId="a76d0cce41846b4c" providerId="LiveId" clId="{76D2E9E5-CDB2-4FED-8049-F44D325EADBA}" dt="2024-09-25T20:23:28.063" v="797" actId="26606"/>
          <ac:cxnSpMkLst>
            <pc:docMk/>
            <pc:sldMk cId="742768191" sldId="256"/>
            <ac:cxnSpMk id="402" creationId="{F11AD06B-AB20-4097-8606-5DA00DBACE88}"/>
          </ac:cxnSpMkLst>
        </pc:cxnChg>
      </pc:sldChg>
      <pc:sldChg chg="new del">
        <pc:chgData name="ajay poreddy" userId="a76d0cce41846b4c" providerId="LiveId" clId="{76D2E9E5-CDB2-4FED-8049-F44D325EADBA}" dt="2024-09-25T17:16:57.182" v="97" actId="680"/>
        <pc:sldMkLst>
          <pc:docMk/>
          <pc:sldMk cId="1007045611" sldId="257"/>
        </pc:sldMkLst>
      </pc:sldChg>
      <pc:sldChg chg="new del">
        <pc:chgData name="ajay poreddy" userId="a76d0cce41846b4c" providerId="LiveId" clId="{76D2E9E5-CDB2-4FED-8049-F44D325EADBA}" dt="2024-09-25T17:13:20.864" v="43" actId="680"/>
        <pc:sldMkLst>
          <pc:docMk/>
          <pc:sldMk cId="1137356876" sldId="257"/>
        </pc:sldMkLst>
      </pc:sldChg>
      <pc:sldChg chg="new add del">
        <pc:chgData name="ajay poreddy" userId="a76d0cce41846b4c" providerId="LiveId" clId="{76D2E9E5-CDB2-4FED-8049-F44D325EADBA}" dt="2024-09-25T17:13:06.645" v="41" actId="680"/>
        <pc:sldMkLst>
          <pc:docMk/>
          <pc:sldMk cId="1284277090" sldId="257"/>
        </pc:sldMkLst>
      </pc:sldChg>
      <pc:sldChg chg="new add del">
        <pc:chgData name="ajay poreddy" userId="a76d0cce41846b4c" providerId="LiveId" clId="{76D2E9E5-CDB2-4FED-8049-F44D325EADBA}" dt="2024-09-25T17:13:22.232" v="45" actId="680"/>
        <pc:sldMkLst>
          <pc:docMk/>
          <pc:sldMk cId="3328292186" sldId="257"/>
        </pc:sldMkLst>
      </pc:sldChg>
      <pc:sldChg chg="addSp delSp modSp new del mod">
        <pc:chgData name="ajay poreddy" userId="a76d0cce41846b4c" providerId="LiveId" clId="{76D2E9E5-CDB2-4FED-8049-F44D325EADBA}" dt="2024-09-25T17:53:16.180" v="265" actId="2696"/>
        <pc:sldMkLst>
          <pc:docMk/>
          <pc:sldMk cId="4161893487" sldId="257"/>
        </pc:sldMkLst>
        <pc:spChg chg="mod">
          <ac:chgData name="ajay poreddy" userId="a76d0cce41846b4c" providerId="LiveId" clId="{76D2E9E5-CDB2-4FED-8049-F44D325EADBA}" dt="2024-09-25T17:38:37.639" v="166" actId="20577"/>
          <ac:spMkLst>
            <pc:docMk/>
            <pc:sldMk cId="4161893487" sldId="257"/>
            <ac:spMk id="2" creationId="{44F835B0-AF19-DFC0-6BC3-5AC67FCA4FC8}"/>
          </ac:spMkLst>
        </pc:spChg>
        <pc:spChg chg="del">
          <ac:chgData name="ajay poreddy" userId="a76d0cce41846b4c" providerId="LiveId" clId="{76D2E9E5-CDB2-4FED-8049-F44D325EADBA}" dt="2024-09-25T17:18:59.724" v="108"/>
          <ac:spMkLst>
            <pc:docMk/>
            <pc:sldMk cId="4161893487" sldId="257"/>
            <ac:spMk id="3" creationId="{801ACE3C-2126-85F8-C826-6889488EAD2B}"/>
          </ac:spMkLst>
        </pc:spChg>
        <pc:spChg chg="add del mod">
          <ac:chgData name="ajay poreddy" userId="a76d0cce41846b4c" providerId="LiveId" clId="{76D2E9E5-CDB2-4FED-8049-F44D325EADBA}" dt="2024-09-25T17:18:58.140" v="107" actId="21"/>
          <ac:spMkLst>
            <pc:docMk/>
            <pc:sldMk cId="4161893487" sldId="257"/>
            <ac:spMk id="5" creationId="{90FC4687-88D7-2F3C-C757-CE6BE2379787}"/>
          </ac:spMkLst>
        </pc:spChg>
        <pc:spChg chg="add del mod">
          <ac:chgData name="ajay poreddy" userId="a76d0cce41846b4c" providerId="LiveId" clId="{76D2E9E5-CDB2-4FED-8049-F44D325EADBA}" dt="2024-09-25T17:19:04.973" v="109"/>
          <ac:spMkLst>
            <pc:docMk/>
            <pc:sldMk cId="4161893487" sldId="257"/>
            <ac:spMk id="6" creationId="{90FC4687-88D7-2F3C-C757-CE6BE2379787}"/>
          </ac:spMkLst>
        </pc:spChg>
        <pc:spChg chg="add del mod">
          <ac:chgData name="ajay poreddy" userId="a76d0cce41846b4c" providerId="LiveId" clId="{76D2E9E5-CDB2-4FED-8049-F44D325EADBA}" dt="2024-09-25T17:30:43.536" v="138" actId="12084"/>
          <ac:spMkLst>
            <pc:docMk/>
            <pc:sldMk cId="4161893487" sldId="257"/>
            <ac:spMk id="7" creationId="{C7563E5A-69C8-0AA3-B6C8-4B21214BA101}"/>
          </ac:spMkLst>
        </pc:spChg>
        <pc:spChg chg="add del mod">
          <ac:chgData name="ajay poreddy" userId="a76d0cce41846b4c" providerId="LiveId" clId="{76D2E9E5-CDB2-4FED-8049-F44D325EADBA}" dt="2024-09-25T17:32:54.341" v="158"/>
          <ac:spMkLst>
            <pc:docMk/>
            <pc:sldMk cId="4161893487" sldId="257"/>
            <ac:spMk id="15" creationId="{F729381B-6BD1-187F-2FA1-A97478B3B91F}"/>
          </ac:spMkLst>
        </pc:spChg>
        <pc:spChg chg="add del mod">
          <ac:chgData name="ajay poreddy" userId="a76d0cce41846b4c" providerId="LiveId" clId="{76D2E9E5-CDB2-4FED-8049-F44D325EADBA}" dt="2024-09-25T17:38:38.157" v="168"/>
          <ac:spMkLst>
            <pc:docMk/>
            <pc:sldMk cId="4161893487" sldId="257"/>
            <ac:spMk id="16" creationId="{E3FEFE30-5BA9-FA80-5348-E88573F76CE5}"/>
          </ac:spMkLst>
        </pc:spChg>
        <pc:graphicFrameChg chg="add del">
          <ac:chgData name="ajay poreddy" userId="a76d0cce41846b4c" providerId="LiveId" clId="{76D2E9E5-CDB2-4FED-8049-F44D325EADBA}" dt="2024-09-25T17:23:48.732" v="112"/>
          <ac:graphicFrameMkLst>
            <pc:docMk/>
            <pc:sldMk cId="4161893487" sldId="257"/>
            <ac:graphicFrameMk id="8" creationId="{8B76B767-D653-D65D-7D21-85ADB13CEFFC}"/>
          </ac:graphicFrameMkLst>
        </pc:graphicFrameChg>
        <pc:graphicFrameChg chg="add del mod modGraphic">
          <ac:chgData name="ajay poreddy" userId="a76d0cce41846b4c" providerId="LiveId" clId="{76D2E9E5-CDB2-4FED-8049-F44D325EADBA}" dt="2024-09-25T17:27:17.152" v="116" actId="1032"/>
          <ac:graphicFrameMkLst>
            <pc:docMk/>
            <pc:sldMk cId="4161893487" sldId="257"/>
            <ac:graphicFrameMk id="11" creationId="{34C4086E-DCC9-2EB0-65B0-29229AC891CE}"/>
          </ac:graphicFrameMkLst>
        </pc:graphicFrameChg>
        <pc:graphicFrameChg chg="add del mod modGraphic">
          <ac:chgData name="ajay poreddy" userId="a76d0cce41846b4c" providerId="LiveId" clId="{76D2E9E5-CDB2-4FED-8049-F44D325EADBA}" dt="2024-09-25T17:28:30.226" v="133" actId="1032"/>
          <ac:graphicFrameMkLst>
            <pc:docMk/>
            <pc:sldMk cId="4161893487" sldId="257"/>
            <ac:graphicFrameMk id="12" creationId="{B8CDD893-FF29-17E6-E40A-73896ABB91BC}"/>
          </ac:graphicFrameMkLst>
        </pc:graphicFrameChg>
        <pc:graphicFrameChg chg="add mod">
          <ac:chgData name="ajay poreddy" userId="a76d0cce41846b4c" providerId="LiveId" clId="{76D2E9E5-CDB2-4FED-8049-F44D325EADBA}" dt="2024-09-25T17:29:49.708" v="137" actId="12084"/>
          <ac:graphicFrameMkLst>
            <pc:docMk/>
            <pc:sldMk cId="4161893487" sldId="257"/>
            <ac:graphicFrameMk id="13" creationId="{0D88F199-464C-896C-7730-6860CE2E0EAA}"/>
          </ac:graphicFrameMkLst>
        </pc:graphicFrameChg>
        <pc:graphicFrameChg chg="add mod">
          <ac:chgData name="ajay poreddy" userId="a76d0cce41846b4c" providerId="LiveId" clId="{76D2E9E5-CDB2-4FED-8049-F44D325EADBA}" dt="2024-09-25T17:32:06.361" v="143" actId="14100"/>
          <ac:graphicFrameMkLst>
            <pc:docMk/>
            <pc:sldMk cId="4161893487" sldId="257"/>
            <ac:graphicFrameMk id="14" creationId="{0336F745-D24E-CE85-4088-4BB337825C47}"/>
          </ac:graphicFrameMkLst>
        </pc:graphicFrameChg>
      </pc:sldChg>
      <pc:sldChg chg="addSp delSp modSp new mod setBg">
        <pc:chgData name="ajay poreddy" userId="a76d0cce41846b4c" providerId="LiveId" clId="{76D2E9E5-CDB2-4FED-8049-F44D325EADBA}" dt="2024-09-25T19:51:06.170" v="726" actId="14100"/>
        <pc:sldMkLst>
          <pc:docMk/>
          <pc:sldMk cId="1438397148" sldId="258"/>
        </pc:sldMkLst>
        <pc:spChg chg="mod">
          <ac:chgData name="ajay poreddy" userId="a76d0cce41846b4c" providerId="LiveId" clId="{76D2E9E5-CDB2-4FED-8049-F44D325EADBA}" dt="2024-09-25T17:53:07.638" v="264" actId="1076"/>
          <ac:spMkLst>
            <pc:docMk/>
            <pc:sldMk cId="1438397148" sldId="258"/>
            <ac:spMk id="2" creationId="{7994FBBD-179A-A4BC-CA88-F7B9B8C8B527}"/>
          </ac:spMkLst>
        </pc:spChg>
        <pc:spChg chg="del">
          <ac:chgData name="ajay poreddy" userId="a76d0cce41846b4c" providerId="LiveId" clId="{76D2E9E5-CDB2-4FED-8049-F44D325EADBA}" dt="2024-09-25T17:46:47.580" v="219" actId="931"/>
          <ac:spMkLst>
            <pc:docMk/>
            <pc:sldMk cId="1438397148" sldId="258"/>
            <ac:spMk id="3" creationId="{62BDB262-806D-EA84-972C-F20901180C10}"/>
          </ac:spMkLst>
        </pc:spChg>
        <pc:spChg chg="add mod">
          <ac:chgData name="ajay poreddy" userId="a76d0cce41846b4c" providerId="LiveId" clId="{76D2E9E5-CDB2-4FED-8049-F44D325EADBA}" dt="2024-09-25T17:52:53.510" v="263" actId="255"/>
          <ac:spMkLst>
            <pc:docMk/>
            <pc:sldMk cId="1438397148" sldId="258"/>
            <ac:spMk id="7" creationId="{2C15AECA-BE45-9909-11E7-FD56AE204190}"/>
          </ac:spMkLst>
        </pc:spChg>
        <pc:spChg chg="add del">
          <ac:chgData name="ajay poreddy" userId="a76d0cce41846b4c" providerId="LiveId" clId="{76D2E9E5-CDB2-4FED-8049-F44D325EADBA}" dt="2024-09-25T17:48:31.544" v="227"/>
          <ac:spMkLst>
            <pc:docMk/>
            <pc:sldMk cId="1438397148" sldId="258"/>
            <ac:spMk id="9" creationId="{ED6D98F9-11F2-E6D7-E30C-F4D0E51C2099}"/>
          </ac:spMkLst>
        </pc:spChg>
        <pc:spChg chg="add">
          <ac:chgData name="ajay poreddy" userId="a76d0cce41846b4c" providerId="LiveId" clId="{76D2E9E5-CDB2-4FED-8049-F44D325EADBA}" dt="2024-09-25T17:51:37.307" v="253" actId="26606"/>
          <ac:spMkLst>
            <pc:docMk/>
            <pc:sldMk cId="1438397148" sldId="258"/>
            <ac:spMk id="16" creationId="{04812C46-200A-4DEB-A05E-3ED6C68C2387}"/>
          </ac:spMkLst>
        </pc:spChg>
        <pc:grpChg chg="add del">
          <ac:chgData name="ajay poreddy" userId="a76d0cce41846b4c" providerId="LiveId" clId="{76D2E9E5-CDB2-4FED-8049-F44D325EADBA}" dt="2024-09-25T17:51:37.307" v="253" actId="26606"/>
          <ac:grpSpMkLst>
            <pc:docMk/>
            <pc:sldMk cId="1438397148" sldId="258"/>
            <ac:grpSpMk id="12" creationId="{3AFCAD34-1AFC-BC1A-F6B2-C34C63912EAB}"/>
          </ac:grpSpMkLst>
        </pc:grpChg>
        <pc:grpChg chg="add del">
          <ac:chgData name="ajay poreddy" userId="a76d0cce41846b4c" providerId="LiveId" clId="{76D2E9E5-CDB2-4FED-8049-F44D325EADBA}" dt="2024-09-25T17:51:09.550" v="252" actId="26606"/>
          <ac:grpSpMkLst>
            <pc:docMk/>
            <pc:sldMk cId="1438397148" sldId="258"/>
            <ac:grpSpMk id="19" creationId="{6258F736-B256-8039-9DC6-F4E49A5C5AD5}"/>
          </ac:grpSpMkLst>
        </pc:grpChg>
        <pc:graphicFrameChg chg="add mod modGraphic">
          <ac:chgData name="ajay poreddy" userId="a76d0cce41846b4c" providerId="LiveId" clId="{76D2E9E5-CDB2-4FED-8049-F44D325EADBA}" dt="2024-09-25T19:51:06.170" v="726" actId="14100"/>
          <ac:graphicFrameMkLst>
            <pc:docMk/>
            <pc:sldMk cId="1438397148" sldId="258"/>
            <ac:graphicFrameMk id="6" creationId="{28455A1C-58AA-F765-B878-B3588A1226BA}"/>
          </ac:graphicFrameMkLst>
        </pc:graphicFrameChg>
        <pc:picChg chg="add mod">
          <ac:chgData name="ajay poreddy" userId="a76d0cce41846b4c" providerId="LiveId" clId="{76D2E9E5-CDB2-4FED-8049-F44D325EADBA}" dt="2024-09-25T17:51:44.466" v="255" actId="1076"/>
          <ac:picMkLst>
            <pc:docMk/>
            <pc:sldMk cId="1438397148" sldId="258"/>
            <ac:picMk id="5" creationId="{1A6A4B64-364B-F065-8831-1263D1C641AA}"/>
          </ac:picMkLst>
        </pc:picChg>
      </pc:sldChg>
      <pc:sldChg chg="addSp delSp modSp new del mod setBg">
        <pc:chgData name="ajay poreddy" userId="a76d0cce41846b4c" providerId="LiveId" clId="{76D2E9E5-CDB2-4FED-8049-F44D325EADBA}" dt="2024-09-25T17:45:54.675" v="217" actId="2696"/>
        <pc:sldMkLst>
          <pc:docMk/>
          <pc:sldMk cId="3734346666" sldId="258"/>
        </pc:sldMkLst>
        <pc:spChg chg="mod ord">
          <ac:chgData name="ajay poreddy" userId="a76d0cce41846b4c" providerId="LiveId" clId="{76D2E9E5-CDB2-4FED-8049-F44D325EADBA}" dt="2024-09-25T17:44:42.487" v="205" actId="26606"/>
          <ac:spMkLst>
            <pc:docMk/>
            <pc:sldMk cId="3734346666" sldId="258"/>
            <ac:spMk id="2" creationId="{3CDD66F2-DE81-CE54-BC97-1D12BBDCECEB}"/>
          </ac:spMkLst>
        </pc:spChg>
        <pc:spChg chg="del">
          <ac:chgData name="ajay poreddy" userId="a76d0cce41846b4c" providerId="LiveId" clId="{76D2E9E5-CDB2-4FED-8049-F44D325EADBA}" dt="2024-09-25T17:36:51.196" v="160"/>
          <ac:spMkLst>
            <pc:docMk/>
            <pc:sldMk cId="3734346666" sldId="258"/>
            <ac:spMk id="3" creationId="{861846B0-4451-33CE-21BA-9F6B604A9595}"/>
          </ac:spMkLst>
        </pc:spChg>
        <pc:spChg chg="add del">
          <ac:chgData name="ajay poreddy" userId="a76d0cce41846b4c" providerId="LiveId" clId="{76D2E9E5-CDB2-4FED-8049-F44D325EADBA}" dt="2024-09-25T17:40:16.319" v="170" actId="26606"/>
          <ac:spMkLst>
            <pc:docMk/>
            <pc:sldMk cId="3734346666" sldId="258"/>
            <ac:spMk id="1031" creationId="{1707FC24-6981-43D9-B525-C7832BA22463}"/>
          </ac:spMkLst>
        </pc:spChg>
        <pc:spChg chg="add del mod">
          <ac:chgData name="ajay poreddy" userId="a76d0cce41846b4c" providerId="LiveId" clId="{76D2E9E5-CDB2-4FED-8049-F44D325EADBA}" dt="2024-09-25T17:45:29.744" v="213" actId="1076"/>
          <ac:spMkLst>
            <pc:docMk/>
            <pc:sldMk cId="3734346666" sldId="258"/>
            <ac:spMk id="1035" creationId="{6E55A45F-58E8-363E-8E7C-94C927CFC722}"/>
          </ac:spMkLst>
        </pc:spChg>
        <pc:spChg chg="add del">
          <ac:chgData name="ajay poreddy" userId="a76d0cce41846b4c" providerId="LiveId" clId="{76D2E9E5-CDB2-4FED-8049-F44D325EADBA}" dt="2024-09-25T17:43:31.724" v="199" actId="26606"/>
          <ac:spMkLst>
            <pc:docMk/>
            <pc:sldMk cId="3734346666" sldId="258"/>
            <ac:spMk id="1047" creationId="{75BE6D6B-84C9-4D2B-97EB-773B7369EF82}"/>
          </ac:spMkLst>
        </pc:spChg>
        <pc:spChg chg="add del">
          <ac:chgData name="ajay poreddy" userId="a76d0cce41846b4c" providerId="LiveId" clId="{76D2E9E5-CDB2-4FED-8049-F44D325EADBA}" dt="2024-09-25T17:43:31.724" v="199" actId="26606"/>
          <ac:spMkLst>
            <pc:docMk/>
            <pc:sldMk cId="3734346666" sldId="258"/>
            <ac:spMk id="1063" creationId="{96CF2A2B-0745-440C-9224-C5C6A0A4286F}"/>
          </ac:spMkLst>
        </pc:spChg>
        <pc:grpChg chg="add del">
          <ac:chgData name="ajay poreddy" userId="a76d0cce41846b4c" providerId="LiveId" clId="{76D2E9E5-CDB2-4FED-8049-F44D325EADBA}" dt="2024-09-25T17:44:42.487" v="205" actId="26606"/>
          <ac:grpSpMkLst>
            <pc:docMk/>
            <pc:sldMk cId="3734346666" sldId="258"/>
            <ac:grpSpMk id="1038" creationId="{434FA563-76F6-CDCF-AEA0-A7B78E44647B}"/>
          </ac:grpSpMkLst>
        </pc:grpChg>
        <pc:grpChg chg="add del">
          <ac:chgData name="ajay poreddy" userId="a76d0cce41846b4c" providerId="LiveId" clId="{76D2E9E5-CDB2-4FED-8049-F44D325EADBA}" dt="2024-09-25T17:42:35.949" v="189" actId="26606"/>
          <ac:grpSpMkLst>
            <pc:docMk/>
            <pc:sldMk cId="3734346666" sldId="258"/>
            <ac:grpSpMk id="1045" creationId="{1FD67D68-9B83-C338-8342-3348D8F22347}"/>
          </ac:grpSpMkLst>
        </pc:grpChg>
        <pc:grpChg chg="add del">
          <ac:chgData name="ajay poreddy" userId="a76d0cce41846b4c" providerId="LiveId" clId="{76D2E9E5-CDB2-4FED-8049-F44D325EADBA}" dt="2024-09-25T17:42:39.677" v="191" actId="26606"/>
          <ac:grpSpMkLst>
            <pc:docMk/>
            <pc:sldMk cId="3734346666" sldId="258"/>
            <ac:grpSpMk id="1049" creationId="{6258F736-B256-8039-9DC6-F4E49A5C5AD5}"/>
          </ac:grpSpMkLst>
        </pc:grpChg>
        <pc:grpChg chg="add del">
          <ac:chgData name="ajay poreddy" userId="a76d0cce41846b4c" providerId="LiveId" clId="{76D2E9E5-CDB2-4FED-8049-F44D325EADBA}" dt="2024-09-25T17:42:50.579" v="193" actId="26606"/>
          <ac:grpSpMkLst>
            <pc:docMk/>
            <pc:sldMk cId="3734346666" sldId="258"/>
            <ac:grpSpMk id="1053" creationId="{6258F736-B256-8039-9DC6-F4E49A5C5AD5}"/>
          </ac:grpSpMkLst>
        </pc:grpChg>
        <pc:grpChg chg="add del">
          <ac:chgData name="ajay poreddy" userId="a76d0cce41846b4c" providerId="LiveId" clId="{76D2E9E5-CDB2-4FED-8049-F44D325EADBA}" dt="2024-09-25T17:43:06.812" v="195" actId="26606"/>
          <ac:grpSpMkLst>
            <pc:docMk/>
            <pc:sldMk cId="3734346666" sldId="258"/>
            <ac:grpSpMk id="1055" creationId="{434FA563-76F6-CDCF-AEA0-A7B78E44647B}"/>
          </ac:grpSpMkLst>
        </pc:grpChg>
        <pc:grpChg chg="add del">
          <ac:chgData name="ajay poreddy" userId="a76d0cce41846b4c" providerId="LiveId" clId="{76D2E9E5-CDB2-4FED-8049-F44D325EADBA}" dt="2024-09-25T17:43:19.885" v="197" actId="26606"/>
          <ac:grpSpMkLst>
            <pc:docMk/>
            <pc:sldMk cId="3734346666" sldId="258"/>
            <ac:grpSpMk id="1059" creationId="{434FA563-76F6-CDCF-AEA0-A7B78E44647B}"/>
          </ac:grpSpMkLst>
        </pc:grpChg>
        <pc:grpChg chg="add del">
          <ac:chgData name="ajay poreddy" userId="a76d0cce41846b4c" providerId="LiveId" clId="{76D2E9E5-CDB2-4FED-8049-F44D325EADBA}" dt="2024-09-25T17:44:42.487" v="205" actId="26606"/>
          <ac:grpSpMkLst>
            <pc:docMk/>
            <pc:sldMk cId="3734346666" sldId="258"/>
            <ac:grpSpMk id="1065" creationId="{6258F736-B256-8039-9DC6-F4E49A5C5AD5}"/>
          </ac:grpSpMkLst>
        </pc:grpChg>
        <pc:graphicFrameChg chg="add mod modGraphic">
          <ac:chgData name="ajay poreddy" userId="a76d0cce41846b4c" providerId="LiveId" clId="{76D2E9E5-CDB2-4FED-8049-F44D325EADBA}" dt="2024-09-25T17:45:04.312" v="209"/>
          <ac:graphicFrameMkLst>
            <pc:docMk/>
            <pc:sldMk cId="3734346666" sldId="258"/>
            <ac:graphicFrameMk id="4" creationId="{F6393B99-B072-11F4-0DC6-50EC4CCA5DF3}"/>
          </ac:graphicFrameMkLst>
        </pc:graphicFrameChg>
        <pc:picChg chg="add del mod">
          <ac:chgData name="ajay poreddy" userId="a76d0cce41846b4c" providerId="LiveId" clId="{76D2E9E5-CDB2-4FED-8049-F44D325EADBA}" dt="2024-09-25T17:45:48.749" v="216" actId="1076"/>
          <ac:picMkLst>
            <pc:docMk/>
            <pc:sldMk cId="3734346666" sldId="258"/>
            <ac:picMk id="1026" creationId="{FBF53DFB-45A9-7BA2-1C1A-7ED709AF5403}"/>
          </ac:picMkLst>
        </pc:picChg>
      </pc:sldChg>
      <pc:sldChg chg="addSp delSp modSp new mod setBg">
        <pc:chgData name="ajay poreddy" userId="a76d0cce41846b4c" providerId="LiveId" clId="{76D2E9E5-CDB2-4FED-8049-F44D325EADBA}" dt="2024-09-25T17:58:11.164" v="281" actId="26606"/>
        <pc:sldMkLst>
          <pc:docMk/>
          <pc:sldMk cId="33275276" sldId="259"/>
        </pc:sldMkLst>
        <pc:spChg chg="mod">
          <ac:chgData name="ajay poreddy" userId="a76d0cce41846b4c" providerId="LiveId" clId="{76D2E9E5-CDB2-4FED-8049-F44D325EADBA}" dt="2024-09-25T17:58:11.164" v="281" actId="26606"/>
          <ac:spMkLst>
            <pc:docMk/>
            <pc:sldMk cId="33275276" sldId="259"/>
            <ac:spMk id="2" creationId="{A7C0597C-43E4-CEE0-A232-12C8462F8149}"/>
          </ac:spMkLst>
        </pc:spChg>
        <pc:spChg chg="del">
          <ac:chgData name="ajay poreddy" userId="a76d0cce41846b4c" providerId="LiveId" clId="{76D2E9E5-CDB2-4FED-8049-F44D325EADBA}" dt="2024-09-25T17:55:43.601" v="271"/>
          <ac:spMkLst>
            <pc:docMk/>
            <pc:sldMk cId="33275276" sldId="259"/>
            <ac:spMk id="3" creationId="{414A16C9-2D12-751D-968E-0A57A2464D45}"/>
          </ac:spMkLst>
        </pc:spChg>
        <pc:spChg chg="add del mod">
          <ac:chgData name="ajay poreddy" userId="a76d0cce41846b4c" providerId="LiveId" clId="{76D2E9E5-CDB2-4FED-8049-F44D325EADBA}" dt="2024-09-25T17:57:25.798" v="279" actId="26606"/>
          <ac:spMkLst>
            <pc:docMk/>
            <pc:sldMk cId="33275276" sldId="259"/>
            <ac:spMk id="4" creationId="{BCA56A6E-968B-C262-F9E9-99F14288F0AC}"/>
          </ac:spMkLst>
        </pc:spChg>
        <pc:spChg chg="add del">
          <ac:chgData name="ajay poreddy" userId="a76d0cce41846b4c" providerId="LiveId" clId="{76D2E9E5-CDB2-4FED-8049-F44D325EADBA}" dt="2024-09-25T17:57:15.676" v="274" actId="26606"/>
          <ac:spMkLst>
            <pc:docMk/>
            <pc:sldMk cId="33275276" sldId="259"/>
            <ac:spMk id="10" creationId="{04812C46-200A-4DEB-A05E-3ED6C68C2387}"/>
          </ac:spMkLst>
        </pc:spChg>
        <pc:spChg chg="add del">
          <ac:chgData name="ajay poreddy" userId="a76d0cce41846b4c" providerId="LiveId" clId="{76D2E9E5-CDB2-4FED-8049-F44D325EADBA}" dt="2024-09-25T17:57:17.628" v="276" actId="26606"/>
          <ac:spMkLst>
            <pc:docMk/>
            <pc:sldMk cId="33275276" sldId="259"/>
            <ac:spMk id="12" creationId="{9F7D5CDA-D291-4307-BF55-1381FED29634}"/>
          </ac:spMkLst>
        </pc:spChg>
        <pc:spChg chg="add del">
          <ac:chgData name="ajay poreddy" userId="a76d0cce41846b4c" providerId="LiveId" clId="{76D2E9E5-CDB2-4FED-8049-F44D325EADBA}" dt="2024-09-25T17:57:25.773" v="278" actId="26606"/>
          <ac:spMkLst>
            <pc:docMk/>
            <pc:sldMk cId="33275276" sldId="259"/>
            <ac:spMk id="14" creationId="{AAD0DBB9-1A4B-4391-81D4-CB19F9AB918A}"/>
          </ac:spMkLst>
        </pc:spChg>
        <pc:spChg chg="add del">
          <ac:chgData name="ajay poreddy" userId="a76d0cce41846b4c" providerId="LiveId" clId="{76D2E9E5-CDB2-4FED-8049-F44D325EADBA}" dt="2024-09-25T17:57:25.773" v="278" actId="26606"/>
          <ac:spMkLst>
            <pc:docMk/>
            <pc:sldMk cId="33275276" sldId="259"/>
            <ac:spMk id="15" creationId="{BACC6370-2D7E-4714-9D71-7542949D7D5D}"/>
          </ac:spMkLst>
        </pc:spChg>
        <pc:spChg chg="add del">
          <ac:chgData name="ajay poreddy" userId="a76d0cce41846b4c" providerId="LiveId" clId="{76D2E9E5-CDB2-4FED-8049-F44D325EADBA}" dt="2024-09-25T17:57:25.773" v="278" actId="26606"/>
          <ac:spMkLst>
            <pc:docMk/>
            <pc:sldMk cId="33275276" sldId="259"/>
            <ac:spMk id="16" creationId="{063BBA22-50EA-4C4D-BE05-F1CE4E63AA56}"/>
          </ac:spMkLst>
        </pc:spChg>
        <pc:spChg chg="add del">
          <ac:chgData name="ajay poreddy" userId="a76d0cce41846b4c" providerId="LiveId" clId="{76D2E9E5-CDB2-4FED-8049-F44D325EADBA}" dt="2024-09-25T17:57:25.773" v="278" actId="26606"/>
          <ac:spMkLst>
            <pc:docMk/>
            <pc:sldMk cId="33275276" sldId="259"/>
            <ac:spMk id="17" creationId="{F68B3F68-107C-434F-AA38-110D5EA91B85}"/>
          </ac:spMkLst>
        </pc:spChg>
        <pc:spChg chg="add del">
          <ac:chgData name="ajay poreddy" userId="a76d0cce41846b4c" providerId="LiveId" clId="{76D2E9E5-CDB2-4FED-8049-F44D325EADBA}" dt="2024-09-25T17:58:11.164" v="281" actId="26606"/>
          <ac:spMkLst>
            <pc:docMk/>
            <pc:sldMk cId="33275276" sldId="259"/>
            <ac:spMk id="20" creationId="{53B021B3-DE93-4AB7-8A18-CF5F1CED88B8}"/>
          </ac:spMkLst>
        </pc:spChg>
        <pc:spChg chg="add del">
          <ac:chgData name="ajay poreddy" userId="a76d0cce41846b4c" providerId="LiveId" clId="{76D2E9E5-CDB2-4FED-8049-F44D325EADBA}" dt="2024-09-25T17:58:11.164" v="281" actId="26606"/>
          <ac:spMkLst>
            <pc:docMk/>
            <pc:sldMk cId="33275276" sldId="259"/>
            <ac:spMk id="21" creationId="{52D502E5-F6B4-4D58-B4AE-FC466FF15EE8}"/>
          </ac:spMkLst>
        </pc:spChg>
        <pc:spChg chg="add del">
          <ac:chgData name="ajay poreddy" userId="a76d0cce41846b4c" providerId="LiveId" clId="{76D2E9E5-CDB2-4FED-8049-F44D325EADBA}" dt="2024-09-25T17:58:11.164" v="281" actId="26606"/>
          <ac:spMkLst>
            <pc:docMk/>
            <pc:sldMk cId="33275276" sldId="259"/>
            <ac:spMk id="22" creationId="{9DECDBF4-02B6-4BB4-B65B-B8107AD6A9E8}"/>
          </ac:spMkLst>
        </pc:spChg>
        <pc:spChg chg="add">
          <ac:chgData name="ajay poreddy" userId="a76d0cce41846b4c" providerId="LiveId" clId="{76D2E9E5-CDB2-4FED-8049-F44D325EADBA}" dt="2024-09-25T17:58:11.164" v="281" actId="26606"/>
          <ac:spMkLst>
            <pc:docMk/>
            <pc:sldMk cId="33275276" sldId="259"/>
            <ac:spMk id="28" creationId="{955A2079-FA98-4876-80F0-72364A7D2EA4}"/>
          </ac:spMkLst>
        </pc:spChg>
        <pc:graphicFrameChg chg="add del">
          <ac:chgData name="ajay poreddy" userId="a76d0cce41846b4c" providerId="LiveId" clId="{76D2E9E5-CDB2-4FED-8049-F44D325EADBA}" dt="2024-09-25T17:57:25.773" v="278" actId="26606"/>
          <ac:graphicFrameMkLst>
            <pc:docMk/>
            <pc:sldMk cId="33275276" sldId="259"/>
            <ac:graphicFrameMk id="18" creationId="{0064C3C0-9084-6C48-A98E-3033BC2DA458}"/>
          </ac:graphicFrameMkLst>
        </pc:graphicFrameChg>
        <pc:graphicFrameChg chg="add mod modGraphic">
          <ac:chgData name="ajay poreddy" userId="a76d0cce41846b4c" providerId="LiveId" clId="{76D2E9E5-CDB2-4FED-8049-F44D325EADBA}" dt="2024-09-25T17:58:11.164" v="281" actId="26606"/>
          <ac:graphicFrameMkLst>
            <pc:docMk/>
            <pc:sldMk cId="33275276" sldId="259"/>
            <ac:graphicFrameMk id="23" creationId="{EE060ECF-35BF-EE0E-40A9-FAB8B29ECDA5}"/>
          </ac:graphicFrameMkLst>
        </pc:graphicFrameChg>
        <pc:picChg chg="add del">
          <ac:chgData name="ajay poreddy" userId="a76d0cce41846b4c" providerId="LiveId" clId="{76D2E9E5-CDB2-4FED-8049-F44D325EADBA}" dt="2024-09-25T17:57:15.676" v="274" actId="26606"/>
          <ac:picMkLst>
            <pc:docMk/>
            <pc:sldMk cId="33275276" sldId="259"/>
            <ac:picMk id="6" creationId="{92ADDC63-ECBC-A6D0-91EB-D060F0D5D9C3}"/>
          </ac:picMkLst>
        </pc:picChg>
        <pc:picChg chg="add del">
          <ac:chgData name="ajay poreddy" userId="a76d0cce41846b4c" providerId="LiveId" clId="{76D2E9E5-CDB2-4FED-8049-F44D325EADBA}" dt="2024-09-25T17:57:17.628" v="276" actId="26606"/>
          <ac:picMkLst>
            <pc:docMk/>
            <pc:sldMk cId="33275276" sldId="259"/>
            <ac:picMk id="13" creationId="{46D0BF46-5DA9-600A-8DAA-C000D0CEEC20}"/>
          </ac:picMkLst>
        </pc:picChg>
      </pc:sldChg>
      <pc:sldChg chg="addSp delSp modSp new add del mod setBg addAnim">
        <pc:chgData name="ajay poreddy" userId="a76d0cce41846b4c" providerId="LiveId" clId="{76D2E9E5-CDB2-4FED-8049-F44D325EADBA}" dt="2024-09-25T20:21:00.293" v="773" actId="1076"/>
        <pc:sldMkLst>
          <pc:docMk/>
          <pc:sldMk cId="4029155791" sldId="260"/>
        </pc:sldMkLst>
        <pc:spChg chg="mod ord">
          <ac:chgData name="ajay poreddy" userId="a76d0cce41846b4c" providerId="LiveId" clId="{76D2E9E5-CDB2-4FED-8049-F44D325EADBA}" dt="2024-09-25T20:21:00.293" v="773" actId="1076"/>
          <ac:spMkLst>
            <pc:docMk/>
            <pc:sldMk cId="4029155791" sldId="260"/>
            <ac:spMk id="2" creationId="{4BE9B6D5-53E8-1178-39F8-B2613B2533C6}"/>
          </ac:spMkLst>
        </pc:spChg>
        <pc:spChg chg="del">
          <ac:chgData name="ajay poreddy" userId="a76d0cce41846b4c" providerId="LiveId" clId="{76D2E9E5-CDB2-4FED-8049-F44D325EADBA}" dt="2024-09-25T18:02:10.661" v="282"/>
          <ac:spMkLst>
            <pc:docMk/>
            <pc:sldMk cId="4029155791" sldId="260"/>
            <ac:spMk id="3" creationId="{A4610563-18EB-577E-715A-B32F12F67842}"/>
          </ac:spMkLst>
        </pc:spChg>
        <pc:spChg chg="add del mod">
          <ac:chgData name="ajay poreddy" userId="a76d0cce41846b4c" providerId="LiveId" clId="{76D2E9E5-CDB2-4FED-8049-F44D325EADBA}" dt="2024-09-25T18:02:12.475" v="283"/>
          <ac:spMkLst>
            <pc:docMk/>
            <pc:sldMk cId="4029155791" sldId="260"/>
            <ac:spMk id="4" creationId="{84AFC7DA-9C55-BF9B-4553-F8798E097104}"/>
          </ac:spMkLst>
        </pc:spChg>
        <pc:spChg chg="add del mod">
          <ac:chgData name="ajay poreddy" userId="a76d0cce41846b4c" providerId="LiveId" clId="{76D2E9E5-CDB2-4FED-8049-F44D325EADBA}" dt="2024-09-25T18:02:26.399" v="284"/>
          <ac:spMkLst>
            <pc:docMk/>
            <pc:sldMk cId="4029155791" sldId="260"/>
            <ac:spMk id="5" creationId="{EC5D2B2E-0512-459F-AF65-D12BFA013820}"/>
          </ac:spMkLst>
        </pc:spChg>
        <pc:spChg chg="add mod">
          <ac:chgData name="ajay poreddy" userId="a76d0cce41846b4c" providerId="LiveId" clId="{76D2E9E5-CDB2-4FED-8049-F44D325EADBA}" dt="2024-09-25T18:08:04.772" v="343" actId="2711"/>
          <ac:spMkLst>
            <pc:docMk/>
            <pc:sldMk cId="4029155791" sldId="260"/>
            <ac:spMk id="7" creationId="{944C7B77-5D00-9833-29CD-0F957021ADDB}"/>
          </ac:spMkLst>
        </pc:spChg>
        <pc:spChg chg="add del mod">
          <ac:chgData name="ajay poreddy" userId="a76d0cce41846b4c" providerId="LiveId" clId="{76D2E9E5-CDB2-4FED-8049-F44D325EADBA}" dt="2024-09-25T18:04:27.034" v="302" actId="478"/>
          <ac:spMkLst>
            <pc:docMk/>
            <pc:sldMk cId="4029155791" sldId="260"/>
            <ac:spMk id="8" creationId="{18BF1E30-7E24-2AA1-0828-C6467A1479C0}"/>
          </ac:spMkLst>
        </pc:spChg>
        <pc:spChg chg="add del mod">
          <ac:chgData name="ajay poreddy" userId="a76d0cce41846b4c" providerId="LiveId" clId="{76D2E9E5-CDB2-4FED-8049-F44D325EADBA}" dt="2024-09-25T18:04:39.345" v="306" actId="478"/>
          <ac:spMkLst>
            <pc:docMk/>
            <pc:sldMk cId="4029155791" sldId="260"/>
            <ac:spMk id="9" creationId="{E6020B10-318F-FC39-914F-B5837AC0B3B6}"/>
          </ac:spMkLst>
        </pc:spChg>
        <pc:spChg chg="add del mod">
          <ac:chgData name="ajay poreddy" userId="a76d0cce41846b4c" providerId="LiveId" clId="{76D2E9E5-CDB2-4FED-8049-F44D325EADBA}" dt="2024-09-25T18:06:31.569" v="331" actId="21"/>
          <ac:spMkLst>
            <pc:docMk/>
            <pc:sldMk cId="4029155791" sldId="260"/>
            <ac:spMk id="10" creationId="{298A6398-111A-FAED-3480-D86E543F27AA}"/>
          </ac:spMkLst>
        </pc:spChg>
        <pc:spChg chg="add mod">
          <ac:chgData name="ajay poreddy" userId="a76d0cce41846b4c" providerId="LiveId" clId="{76D2E9E5-CDB2-4FED-8049-F44D325EADBA}" dt="2024-09-25T18:06:19.124" v="325" actId="14100"/>
          <ac:spMkLst>
            <pc:docMk/>
            <pc:sldMk cId="4029155791" sldId="260"/>
            <ac:spMk id="11" creationId="{298A6398-111A-FAED-3480-D86E543F27AA}"/>
          </ac:spMkLst>
        </pc:spChg>
        <pc:spChg chg="add mod">
          <ac:chgData name="ajay poreddy" userId="a76d0cce41846b4c" providerId="LiveId" clId="{76D2E9E5-CDB2-4FED-8049-F44D325EADBA}" dt="2024-09-25T18:06:16.507" v="324" actId="14100"/>
          <ac:spMkLst>
            <pc:docMk/>
            <pc:sldMk cId="4029155791" sldId="260"/>
            <ac:spMk id="12" creationId="{F4EED717-8426-1708-5CCF-84E54D89E045}"/>
          </ac:spMkLst>
        </pc:spChg>
        <pc:spChg chg="add mod">
          <ac:chgData name="ajay poreddy" userId="a76d0cce41846b4c" providerId="LiveId" clId="{76D2E9E5-CDB2-4FED-8049-F44D325EADBA}" dt="2024-09-25T20:20:56.701" v="772" actId="1076"/>
          <ac:spMkLst>
            <pc:docMk/>
            <pc:sldMk cId="4029155791" sldId="260"/>
            <ac:spMk id="13" creationId="{24EC33F1-7952-0776-3F2A-CA5F3E5E6DEF}"/>
          </ac:spMkLst>
        </pc:spChg>
        <pc:spChg chg="add del">
          <ac:chgData name="ajay poreddy" userId="a76d0cce41846b4c" providerId="LiveId" clId="{76D2E9E5-CDB2-4FED-8049-F44D325EADBA}" dt="2024-09-25T18:06:21.214" v="329" actId="26606"/>
          <ac:spMkLst>
            <pc:docMk/>
            <pc:sldMk cId="4029155791" sldId="260"/>
            <ac:spMk id="15" creationId="{04812C46-200A-4DEB-A05E-3ED6C68C2387}"/>
          </ac:spMkLst>
        </pc:spChg>
        <pc:spChg chg="add del">
          <ac:chgData name="ajay poreddy" userId="a76d0cce41846b4c" providerId="LiveId" clId="{76D2E9E5-CDB2-4FED-8049-F44D325EADBA}" dt="2024-09-25T18:06:21.214" v="329" actId="26606"/>
          <ac:spMkLst>
            <pc:docMk/>
            <pc:sldMk cId="4029155791" sldId="260"/>
            <ac:spMk id="17" creationId="{D1EA859B-E555-4109-94F3-6700E046E008}"/>
          </ac:spMkLst>
        </pc:spChg>
        <pc:spChg chg="add del">
          <ac:chgData name="ajay poreddy" userId="a76d0cce41846b4c" providerId="LiveId" clId="{76D2E9E5-CDB2-4FED-8049-F44D325EADBA}" dt="2024-09-25T19:58:19.158" v="762" actId="26606"/>
          <ac:spMkLst>
            <pc:docMk/>
            <pc:sldMk cId="4029155791" sldId="260"/>
            <ac:spMk id="18" creationId="{04812C46-200A-4DEB-A05E-3ED6C68C2387}"/>
          </ac:spMkLst>
        </pc:spChg>
        <pc:spChg chg="add del">
          <ac:chgData name="ajay poreddy" userId="a76d0cce41846b4c" providerId="LiveId" clId="{76D2E9E5-CDB2-4FED-8049-F44D325EADBA}" dt="2024-09-25T19:58:19.158" v="762" actId="26606"/>
          <ac:spMkLst>
            <pc:docMk/>
            <pc:sldMk cId="4029155791" sldId="260"/>
            <ac:spMk id="20" creationId="{D1EA859B-E555-4109-94F3-6700E046E008}"/>
          </ac:spMkLst>
        </pc:spChg>
        <pc:spChg chg="add del">
          <ac:chgData name="ajay poreddy" userId="a76d0cce41846b4c" providerId="LiveId" clId="{76D2E9E5-CDB2-4FED-8049-F44D325EADBA}" dt="2024-09-25T19:58:50.159" v="763" actId="26606"/>
          <ac:spMkLst>
            <pc:docMk/>
            <pc:sldMk cId="4029155791" sldId="260"/>
            <ac:spMk id="25" creationId="{C0A1ED06-4733-4020-9C60-81D4D801408D}"/>
          </ac:spMkLst>
        </pc:spChg>
        <pc:spChg chg="add del">
          <ac:chgData name="ajay poreddy" userId="a76d0cce41846b4c" providerId="LiveId" clId="{76D2E9E5-CDB2-4FED-8049-F44D325EADBA}" dt="2024-09-25T19:58:50.159" v="763" actId="26606"/>
          <ac:spMkLst>
            <pc:docMk/>
            <pc:sldMk cId="4029155791" sldId="260"/>
            <ac:spMk id="27" creationId="{B0CA3509-3AF9-45FE-93ED-57BB5D5E8E07}"/>
          </ac:spMkLst>
        </pc:spChg>
        <pc:spChg chg="add del">
          <ac:chgData name="ajay poreddy" userId="a76d0cce41846b4c" providerId="LiveId" clId="{76D2E9E5-CDB2-4FED-8049-F44D325EADBA}" dt="2024-09-25T20:20:50.317" v="771" actId="26606"/>
          <ac:spMkLst>
            <pc:docMk/>
            <pc:sldMk cId="4029155791" sldId="260"/>
            <ac:spMk id="32" creationId="{04812C46-200A-4DEB-A05E-3ED6C68C2387}"/>
          </ac:spMkLst>
        </pc:spChg>
        <pc:spChg chg="add del">
          <ac:chgData name="ajay poreddy" userId="a76d0cce41846b4c" providerId="LiveId" clId="{76D2E9E5-CDB2-4FED-8049-F44D325EADBA}" dt="2024-09-25T20:20:50.317" v="771" actId="26606"/>
          <ac:spMkLst>
            <pc:docMk/>
            <pc:sldMk cId="4029155791" sldId="260"/>
            <ac:spMk id="34" creationId="{D1EA859B-E555-4109-94F3-6700E046E008}"/>
          </ac:spMkLst>
        </pc:spChg>
        <pc:spChg chg="add del">
          <ac:chgData name="ajay poreddy" userId="a76d0cce41846b4c" providerId="LiveId" clId="{76D2E9E5-CDB2-4FED-8049-F44D325EADBA}" dt="2024-09-25T20:20:47.417" v="766" actId="26606"/>
          <ac:spMkLst>
            <pc:docMk/>
            <pc:sldMk cId="4029155791" sldId="260"/>
            <ac:spMk id="39" creationId="{F13C74B1-5B17-4795-BED0-7140497B445A}"/>
          </ac:spMkLst>
        </pc:spChg>
        <pc:spChg chg="add del">
          <ac:chgData name="ajay poreddy" userId="a76d0cce41846b4c" providerId="LiveId" clId="{76D2E9E5-CDB2-4FED-8049-F44D325EADBA}" dt="2024-09-25T20:20:47.417" v="766" actId="26606"/>
          <ac:spMkLst>
            <pc:docMk/>
            <pc:sldMk cId="4029155791" sldId="260"/>
            <ac:spMk id="41" creationId="{D4974D33-8DC5-464E-8C6D-BE58F0669C17}"/>
          </ac:spMkLst>
        </pc:spChg>
        <pc:spChg chg="add del">
          <ac:chgData name="ajay poreddy" userId="a76d0cce41846b4c" providerId="LiveId" clId="{76D2E9E5-CDB2-4FED-8049-F44D325EADBA}" dt="2024-09-25T20:20:49.505" v="768" actId="26606"/>
          <ac:spMkLst>
            <pc:docMk/>
            <pc:sldMk cId="4029155791" sldId="260"/>
            <ac:spMk id="43" creationId="{C0A1ED06-4733-4020-9C60-81D4D801408D}"/>
          </ac:spMkLst>
        </pc:spChg>
        <pc:spChg chg="add del">
          <ac:chgData name="ajay poreddy" userId="a76d0cce41846b4c" providerId="LiveId" clId="{76D2E9E5-CDB2-4FED-8049-F44D325EADBA}" dt="2024-09-25T20:20:49.505" v="768" actId="26606"/>
          <ac:spMkLst>
            <pc:docMk/>
            <pc:sldMk cId="4029155791" sldId="260"/>
            <ac:spMk id="44" creationId="{B0CA3509-3AF9-45FE-93ED-57BB5D5E8E07}"/>
          </ac:spMkLst>
        </pc:spChg>
        <pc:spChg chg="add del">
          <ac:chgData name="ajay poreddy" userId="a76d0cce41846b4c" providerId="LiveId" clId="{76D2E9E5-CDB2-4FED-8049-F44D325EADBA}" dt="2024-09-25T20:20:50.312" v="770" actId="26606"/>
          <ac:spMkLst>
            <pc:docMk/>
            <pc:sldMk cId="4029155791" sldId="260"/>
            <ac:spMk id="46" creationId="{D009D6D5-DAC2-4A8B-A17A-E206B9012D09}"/>
          </ac:spMkLst>
        </pc:spChg>
        <pc:spChg chg="add">
          <ac:chgData name="ajay poreddy" userId="a76d0cce41846b4c" providerId="LiveId" clId="{76D2E9E5-CDB2-4FED-8049-F44D325EADBA}" dt="2024-09-25T20:20:50.317" v="771" actId="26606"/>
          <ac:spMkLst>
            <pc:docMk/>
            <pc:sldMk cId="4029155791" sldId="260"/>
            <ac:spMk id="48" creationId="{04812C46-200A-4DEB-A05E-3ED6C68C2387}"/>
          </ac:spMkLst>
        </pc:spChg>
        <pc:spChg chg="add">
          <ac:chgData name="ajay poreddy" userId="a76d0cce41846b4c" providerId="LiveId" clId="{76D2E9E5-CDB2-4FED-8049-F44D325EADBA}" dt="2024-09-25T20:20:50.317" v="771" actId="26606"/>
          <ac:spMkLst>
            <pc:docMk/>
            <pc:sldMk cId="4029155791" sldId="260"/>
            <ac:spMk id="49" creationId="{D1EA859B-E555-4109-94F3-6700E046E008}"/>
          </ac:spMkLst>
        </pc:spChg>
        <pc:picChg chg="add mod ord">
          <ac:chgData name="ajay poreddy" userId="a76d0cce41846b4c" providerId="LiveId" clId="{76D2E9E5-CDB2-4FED-8049-F44D325EADBA}" dt="2024-09-25T20:20:50.312" v="770" actId="26606"/>
          <ac:picMkLst>
            <pc:docMk/>
            <pc:sldMk cId="4029155791" sldId="260"/>
            <ac:picMk id="6" creationId="{D2B05054-1E9F-78B2-53B5-FF87533242EA}"/>
          </ac:picMkLst>
        </pc:picChg>
      </pc:sldChg>
      <pc:sldChg chg="addSp delSp modSp new mod setBg">
        <pc:chgData name="ajay poreddy" userId="a76d0cce41846b4c" providerId="LiveId" clId="{76D2E9E5-CDB2-4FED-8049-F44D325EADBA}" dt="2024-09-25T18:20:48.393" v="363" actId="26606"/>
        <pc:sldMkLst>
          <pc:docMk/>
          <pc:sldMk cId="4157855880" sldId="261"/>
        </pc:sldMkLst>
        <pc:spChg chg="mod">
          <ac:chgData name="ajay poreddy" userId="a76d0cce41846b4c" providerId="LiveId" clId="{76D2E9E5-CDB2-4FED-8049-F44D325EADBA}" dt="2024-09-25T18:15:05.494" v="352" actId="122"/>
          <ac:spMkLst>
            <pc:docMk/>
            <pc:sldMk cId="4157855880" sldId="261"/>
            <ac:spMk id="2" creationId="{10A5F15E-1413-EF94-6F11-93FF9D374AE7}"/>
          </ac:spMkLst>
        </pc:spChg>
        <pc:spChg chg="add del mod">
          <ac:chgData name="ajay poreddy" userId="a76d0cce41846b4c" providerId="LiveId" clId="{76D2E9E5-CDB2-4FED-8049-F44D325EADBA}" dt="2024-09-25T18:20:26.230" v="362" actId="12084"/>
          <ac:spMkLst>
            <pc:docMk/>
            <pc:sldMk cId="4157855880" sldId="261"/>
            <ac:spMk id="3" creationId="{DF2D2699-84FA-684B-E826-AED6BA8D1D1C}"/>
          </ac:spMkLst>
        </pc:spChg>
        <pc:spChg chg="add">
          <ac:chgData name="ajay poreddy" userId="a76d0cce41846b4c" providerId="LiveId" clId="{76D2E9E5-CDB2-4FED-8049-F44D325EADBA}" dt="2024-09-25T18:20:48.393" v="363" actId="26606"/>
          <ac:spMkLst>
            <pc:docMk/>
            <pc:sldMk cId="4157855880" sldId="261"/>
            <ac:spMk id="10" creationId="{F3060C83-F051-4F0E-ABAD-AA0DFC48B218}"/>
          </ac:spMkLst>
        </pc:spChg>
        <pc:spChg chg="add">
          <ac:chgData name="ajay poreddy" userId="a76d0cce41846b4c" providerId="LiveId" clId="{76D2E9E5-CDB2-4FED-8049-F44D325EADBA}" dt="2024-09-25T18:20:48.393" v="363" actId="26606"/>
          <ac:spMkLst>
            <pc:docMk/>
            <pc:sldMk cId="4157855880" sldId="261"/>
            <ac:spMk id="12" creationId="{83C98ABE-055B-441F-B07E-44F97F083C39}"/>
          </ac:spMkLst>
        </pc:spChg>
        <pc:spChg chg="add">
          <ac:chgData name="ajay poreddy" userId="a76d0cce41846b4c" providerId="LiveId" clId="{76D2E9E5-CDB2-4FED-8049-F44D325EADBA}" dt="2024-09-25T18:20:48.393" v="363" actId="26606"/>
          <ac:spMkLst>
            <pc:docMk/>
            <pc:sldMk cId="4157855880" sldId="261"/>
            <ac:spMk id="14" creationId="{29FDB030-9B49-4CED-8CCD-4D99382388AC}"/>
          </ac:spMkLst>
        </pc:spChg>
        <pc:spChg chg="add">
          <ac:chgData name="ajay poreddy" userId="a76d0cce41846b4c" providerId="LiveId" clId="{76D2E9E5-CDB2-4FED-8049-F44D325EADBA}" dt="2024-09-25T18:20:48.393" v="363" actId="26606"/>
          <ac:spMkLst>
            <pc:docMk/>
            <pc:sldMk cId="4157855880" sldId="261"/>
            <ac:spMk id="16" creationId="{3783CA14-24A1-485C-8B30-D6A5D87987AD}"/>
          </ac:spMkLst>
        </pc:spChg>
        <pc:spChg chg="add">
          <ac:chgData name="ajay poreddy" userId="a76d0cce41846b4c" providerId="LiveId" clId="{76D2E9E5-CDB2-4FED-8049-F44D325EADBA}" dt="2024-09-25T18:20:48.393" v="363" actId="26606"/>
          <ac:spMkLst>
            <pc:docMk/>
            <pc:sldMk cId="4157855880" sldId="261"/>
            <ac:spMk id="18" creationId="{9A97C86A-04D6-40F7-AE84-31AB43E6A846}"/>
          </ac:spMkLst>
        </pc:spChg>
        <pc:spChg chg="add">
          <ac:chgData name="ajay poreddy" userId="a76d0cce41846b4c" providerId="LiveId" clId="{76D2E9E5-CDB2-4FED-8049-F44D325EADBA}" dt="2024-09-25T18:20:48.393" v="363" actId="26606"/>
          <ac:spMkLst>
            <pc:docMk/>
            <pc:sldMk cId="4157855880" sldId="261"/>
            <ac:spMk id="20" creationId="{FF9F2414-84E8-453E-B1F3-389FDE8192D9}"/>
          </ac:spMkLst>
        </pc:spChg>
        <pc:spChg chg="add">
          <ac:chgData name="ajay poreddy" userId="a76d0cce41846b4c" providerId="LiveId" clId="{76D2E9E5-CDB2-4FED-8049-F44D325EADBA}" dt="2024-09-25T18:20:48.393" v="363" actId="26606"/>
          <ac:spMkLst>
            <pc:docMk/>
            <pc:sldMk cId="4157855880" sldId="261"/>
            <ac:spMk id="22" creationId="{3ECA69A1-7536-43AC-85EF-C7106179F5ED}"/>
          </ac:spMkLst>
        </pc:spChg>
        <pc:graphicFrameChg chg="add mod">
          <ac:chgData name="ajay poreddy" userId="a76d0cce41846b4c" providerId="LiveId" clId="{76D2E9E5-CDB2-4FED-8049-F44D325EADBA}" dt="2024-09-25T18:19:44.061" v="361" actId="12084"/>
          <ac:graphicFrameMkLst>
            <pc:docMk/>
            <pc:sldMk cId="4157855880" sldId="261"/>
            <ac:graphicFrameMk id="4" creationId="{AD8D4F56-21C4-D8E6-6010-89F8B999D4F6}"/>
          </ac:graphicFrameMkLst>
        </pc:graphicFrameChg>
        <pc:graphicFrameChg chg="add mod">
          <ac:chgData name="ajay poreddy" userId="a76d0cce41846b4c" providerId="LiveId" clId="{76D2E9E5-CDB2-4FED-8049-F44D325EADBA}" dt="2024-09-25T18:20:26.230" v="362" actId="12084"/>
          <ac:graphicFrameMkLst>
            <pc:docMk/>
            <pc:sldMk cId="4157855880" sldId="261"/>
            <ac:graphicFrameMk id="5" creationId="{57E78673-B8BF-A829-C517-05495F867028}"/>
          </ac:graphicFrameMkLst>
        </pc:graphicFrameChg>
      </pc:sldChg>
      <pc:sldChg chg="addSp delSp modSp new mod ord setBg">
        <pc:chgData name="ajay poreddy" userId="a76d0cce41846b4c" providerId="LiveId" clId="{76D2E9E5-CDB2-4FED-8049-F44D325EADBA}" dt="2024-09-25T19:18:01.315" v="623" actId="255"/>
        <pc:sldMkLst>
          <pc:docMk/>
          <pc:sldMk cId="3500890561" sldId="262"/>
        </pc:sldMkLst>
        <pc:spChg chg="mod ord">
          <ac:chgData name="ajay poreddy" userId="a76d0cce41846b4c" providerId="LiveId" clId="{76D2E9E5-CDB2-4FED-8049-F44D325EADBA}" dt="2024-09-25T19:17:20.939" v="619" actId="26606"/>
          <ac:spMkLst>
            <pc:docMk/>
            <pc:sldMk cId="3500890561" sldId="262"/>
            <ac:spMk id="2" creationId="{6056ECD7-8415-353D-82B5-FF0A85496E51}"/>
          </ac:spMkLst>
        </pc:spChg>
        <pc:spChg chg="del">
          <ac:chgData name="ajay poreddy" userId="a76d0cce41846b4c" providerId="LiveId" clId="{76D2E9E5-CDB2-4FED-8049-F44D325EADBA}" dt="2024-09-25T18:24:26.822" v="369"/>
          <ac:spMkLst>
            <pc:docMk/>
            <pc:sldMk cId="3500890561" sldId="262"/>
            <ac:spMk id="3" creationId="{FED0969B-A27D-95A5-2C88-2EC3DEE3CC4C}"/>
          </ac:spMkLst>
        </pc:spChg>
        <pc:spChg chg="add mod">
          <ac:chgData name="ajay poreddy" userId="a76d0cce41846b4c" providerId="LiveId" clId="{76D2E9E5-CDB2-4FED-8049-F44D325EADBA}" dt="2024-09-25T19:18:01.315" v="623" actId="255"/>
          <ac:spMkLst>
            <pc:docMk/>
            <pc:sldMk cId="3500890561" sldId="262"/>
            <ac:spMk id="4" creationId="{8C15A342-DB5F-A233-4D7D-FB7D61A1AFE0}"/>
          </ac:spMkLst>
        </pc:spChg>
        <pc:spChg chg="add del">
          <ac:chgData name="ajay poreddy" userId="a76d0cce41846b4c" providerId="LiveId" clId="{76D2E9E5-CDB2-4FED-8049-F44D325EADBA}" dt="2024-09-25T19:10:13.960" v="562" actId="26606"/>
          <ac:spMkLst>
            <pc:docMk/>
            <pc:sldMk cId="3500890561" sldId="262"/>
            <ac:spMk id="4103" creationId="{A8908DB7-C3A6-4FCB-9820-CEE02B398C4A}"/>
          </ac:spMkLst>
        </pc:spChg>
        <pc:spChg chg="add del">
          <ac:chgData name="ajay poreddy" userId="a76d0cce41846b4c" providerId="LiveId" clId="{76D2E9E5-CDB2-4FED-8049-F44D325EADBA}" dt="2024-09-25T19:10:13.960" v="562" actId="26606"/>
          <ac:spMkLst>
            <pc:docMk/>
            <pc:sldMk cId="3500890561" sldId="262"/>
            <ac:spMk id="4105" creationId="{535742DD-1B16-4E9D-B715-0D74B4574A68}"/>
          </ac:spMkLst>
        </pc:spChg>
        <pc:spChg chg="add del">
          <ac:chgData name="ajay poreddy" userId="a76d0cce41846b4c" providerId="LiveId" clId="{76D2E9E5-CDB2-4FED-8049-F44D325EADBA}" dt="2024-09-25T19:09:57.080" v="555" actId="26606"/>
          <ac:spMkLst>
            <pc:docMk/>
            <pc:sldMk cId="3500890561" sldId="262"/>
            <ac:spMk id="4110" creationId="{5AA03EDC-7067-4DFF-B672-541D016AAAB8}"/>
          </ac:spMkLst>
        </pc:spChg>
        <pc:spChg chg="add del">
          <ac:chgData name="ajay poreddy" userId="a76d0cce41846b4c" providerId="LiveId" clId="{76D2E9E5-CDB2-4FED-8049-F44D325EADBA}" dt="2024-09-25T19:09:57.080" v="555" actId="26606"/>
          <ac:spMkLst>
            <pc:docMk/>
            <pc:sldMk cId="3500890561" sldId="262"/>
            <ac:spMk id="4112" creationId="{0EBF3E39-B0BE-496A-8604-9007470FFA3A}"/>
          </ac:spMkLst>
        </pc:spChg>
        <pc:spChg chg="add del">
          <ac:chgData name="ajay poreddy" userId="a76d0cce41846b4c" providerId="LiveId" clId="{76D2E9E5-CDB2-4FED-8049-F44D325EADBA}" dt="2024-09-25T19:10:00.163" v="557" actId="26606"/>
          <ac:spMkLst>
            <pc:docMk/>
            <pc:sldMk cId="3500890561" sldId="262"/>
            <ac:spMk id="4114" creationId="{04812C46-200A-4DEB-A05E-3ED6C68C2387}"/>
          </ac:spMkLst>
        </pc:spChg>
        <pc:spChg chg="add del">
          <ac:chgData name="ajay poreddy" userId="a76d0cce41846b4c" providerId="LiveId" clId="{76D2E9E5-CDB2-4FED-8049-F44D325EADBA}" dt="2024-09-25T19:10:00.163" v="557" actId="26606"/>
          <ac:spMkLst>
            <pc:docMk/>
            <pc:sldMk cId="3500890561" sldId="262"/>
            <ac:spMk id="4115" creationId="{D1EA859B-E555-4109-94F3-6700E046E008}"/>
          </ac:spMkLst>
        </pc:spChg>
        <pc:spChg chg="add del">
          <ac:chgData name="ajay poreddy" userId="a76d0cce41846b4c" providerId="LiveId" clId="{76D2E9E5-CDB2-4FED-8049-F44D325EADBA}" dt="2024-09-25T19:10:05.116" v="559" actId="26606"/>
          <ac:spMkLst>
            <pc:docMk/>
            <pc:sldMk cId="3500890561" sldId="262"/>
            <ac:spMk id="4117" creationId="{C3420C89-0B09-4632-A4AF-3971D08BF7A8}"/>
          </ac:spMkLst>
        </pc:spChg>
        <pc:spChg chg="add del">
          <ac:chgData name="ajay poreddy" userId="a76d0cce41846b4c" providerId="LiveId" clId="{76D2E9E5-CDB2-4FED-8049-F44D325EADBA}" dt="2024-09-25T19:10:05.116" v="559" actId="26606"/>
          <ac:spMkLst>
            <pc:docMk/>
            <pc:sldMk cId="3500890561" sldId="262"/>
            <ac:spMk id="4126" creationId="{4E5CBA61-BF74-40B4-A3A8-366BBA626CCF}"/>
          </ac:spMkLst>
        </pc:spChg>
        <pc:spChg chg="add del">
          <ac:chgData name="ajay poreddy" userId="a76d0cce41846b4c" providerId="LiveId" clId="{76D2E9E5-CDB2-4FED-8049-F44D325EADBA}" dt="2024-09-25T19:10:13.956" v="561" actId="26606"/>
          <ac:spMkLst>
            <pc:docMk/>
            <pc:sldMk cId="3500890561" sldId="262"/>
            <ac:spMk id="4130" creationId="{12609869-9E80-471B-A487-A53288E0E791}"/>
          </ac:spMkLst>
        </pc:spChg>
        <pc:spChg chg="add del">
          <ac:chgData name="ajay poreddy" userId="a76d0cce41846b4c" providerId="LiveId" clId="{76D2E9E5-CDB2-4FED-8049-F44D325EADBA}" dt="2024-09-25T19:10:13.956" v="561" actId="26606"/>
          <ac:spMkLst>
            <pc:docMk/>
            <pc:sldMk cId="3500890561" sldId="262"/>
            <ac:spMk id="4131" creationId="{7004738A-9D34-43E8-97D2-CA0EED4F8BE0}"/>
          </ac:spMkLst>
        </pc:spChg>
        <pc:spChg chg="add del">
          <ac:chgData name="ajay poreddy" userId="a76d0cce41846b4c" providerId="LiveId" clId="{76D2E9E5-CDB2-4FED-8049-F44D325EADBA}" dt="2024-09-25T19:10:13.956" v="561" actId="26606"/>
          <ac:spMkLst>
            <pc:docMk/>
            <pc:sldMk cId="3500890561" sldId="262"/>
            <ac:spMk id="4132" creationId="{B8B8D07F-F13E-443E-BA68-2D26672D76B9}"/>
          </ac:spMkLst>
        </pc:spChg>
        <pc:spChg chg="add del">
          <ac:chgData name="ajay poreddy" userId="a76d0cce41846b4c" providerId="LiveId" clId="{76D2E9E5-CDB2-4FED-8049-F44D325EADBA}" dt="2024-09-25T19:10:13.956" v="561" actId="26606"/>
          <ac:spMkLst>
            <pc:docMk/>
            <pc:sldMk cId="3500890561" sldId="262"/>
            <ac:spMk id="4133" creationId="{2813A4FA-24A5-41ED-A534-3807D1B2F344}"/>
          </ac:spMkLst>
        </pc:spChg>
        <pc:spChg chg="add del">
          <ac:chgData name="ajay poreddy" userId="a76d0cce41846b4c" providerId="LiveId" clId="{76D2E9E5-CDB2-4FED-8049-F44D325EADBA}" dt="2024-09-25T19:10:13.956" v="561" actId="26606"/>
          <ac:spMkLst>
            <pc:docMk/>
            <pc:sldMk cId="3500890561" sldId="262"/>
            <ac:spMk id="4134" creationId="{C3944F27-CA70-4E84-A51A-E6BF89558979}"/>
          </ac:spMkLst>
        </pc:spChg>
        <pc:grpChg chg="add del">
          <ac:chgData name="ajay poreddy" userId="a76d0cce41846b4c" providerId="LiveId" clId="{76D2E9E5-CDB2-4FED-8049-F44D325EADBA}" dt="2024-09-25T19:10:05.116" v="559" actId="26606"/>
          <ac:grpSpMkLst>
            <pc:docMk/>
            <pc:sldMk cId="3500890561" sldId="262"/>
            <ac:grpSpMk id="4118" creationId="{E27AF472-EAE3-4572-AB69-B92BD10DBC6D}"/>
          </ac:grpSpMkLst>
        </pc:grpChg>
        <pc:grpChg chg="add del">
          <ac:chgData name="ajay poreddy" userId="a76d0cce41846b4c" providerId="LiveId" clId="{76D2E9E5-CDB2-4FED-8049-F44D325EADBA}" dt="2024-09-25T19:10:05.116" v="559" actId="26606"/>
          <ac:grpSpMkLst>
            <pc:docMk/>
            <pc:sldMk cId="3500890561" sldId="262"/>
            <ac:grpSpMk id="4127" creationId="{AC27E70C-5470-4262-B9CE-AE52C51CF4C1}"/>
          </ac:grpSpMkLst>
        </pc:grpChg>
        <pc:grpChg chg="add del">
          <ac:chgData name="ajay poreddy" userId="a76d0cce41846b4c" providerId="LiveId" clId="{76D2E9E5-CDB2-4FED-8049-F44D325EADBA}" dt="2024-09-25T19:17:20.939" v="619" actId="26606"/>
          <ac:grpSpMkLst>
            <pc:docMk/>
            <pc:sldMk cId="3500890561" sldId="262"/>
            <ac:grpSpMk id="4136" creationId="{31C49F18-8757-4E87-5C2E-9D6D7B82BA3B}"/>
          </ac:grpSpMkLst>
        </pc:grpChg>
        <pc:grpChg chg="add">
          <ac:chgData name="ajay poreddy" userId="a76d0cce41846b4c" providerId="LiveId" clId="{76D2E9E5-CDB2-4FED-8049-F44D325EADBA}" dt="2024-09-25T19:17:20.939" v="619" actId="26606"/>
          <ac:grpSpMkLst>
            <pc:docMk/>
            <pc:sldMk cId="3500890561" sldId="262"/>
            <ac:grpSpMk id="4142" creationId="{6258F736-B256-8039-9DC6-F4E49A5C5AD5}"/>
          </ac:grpSpMkLst>
        </pc:grpChg>
        <pc:picChg chg="add mod ord">
          <ac:chgData name="ajay poreddy" userId="a76d0cce41846b4c" providerId="LiveId" clId="{76D2E9E5-CDB2-4FED-8049-F44D325EADBA}" dt="2024-09-25T19:17:20.939" v="619" actId="26606"/>
          <ac:picMkLst>
            <pc:docMk/>
            <pc:sldMk cId="3500890561" sldId="262"/>
            <ac:picMk id="4098" creationId="{F114A9DD-1982-2D8F-C8CC-1F2120822E43}"/>
          </ac:picMkLst>
        </pc:picChg>
      </pc:sldChg>
      <pc:sldChg chg="addSp delSp modSp new mod ord setBg">
        <pc:chgData name="ajay poreddy" userId="a76d0cce41846b4c" providerId="LiveId" clId="{76D2E9E5-CDB2-4FED-8049-F44D325EADBA}" dt="2024-09-25T19:13:51.550" v="616" actId="20577"/>
        <pc:sldMkLst>
          <pc:docMk/>
          <pc:sldMk cId="347019904" sldId="263"/>
        </pc:sldMkLst>
        <pc:spChg chg="mod ord">
          <ac:chgData name="ajay poreddy" userId="a76d0cce41846b4c" providerId="LiveId" clId="{76D2E9E5-CDB2-4FED-8049-F44D325EADBA}" dt="2024-09-25T19:13:48.934" v="612" actId="26606"/>
          <ac:spMkLst>
            <pc:docMk/>
            <pc:sldMk cId="347019904" sldId="263"/>
            <ac:spMk id="2" creationId="{F4721702-7BA4-2B91-9F5B-091C94747729}"/>
          </ac:spMkLst>
        </pc:spChg>
        <pc:spChg chg="del">
          <ac:chgData name="ajay poreddy" userId="a76d0cce41846b4c" providerId="LiveId" clId="{76D2E9E5-CDB2-4FED-8049-F44D325EADBA}" dt="2024-09-25T18:35:07.194" v="393"/>
          <ac:spMkLst>
            <pc:docMk/>
            <pc:sldMk cId="347019904" sldId="263"/>
            <ac:spMk id="3" creationId="{0A5D64BF-571C-FD56-40F0-C090EF0F947D}"/>
          </ac:spMkLst>
        </pc:spChg>
        <pc:spChg chg="add del mod">
          <ac:chgData name="ajay poreddy" userId="a76d0cce41846b4c" providerId="LiveId" clId="{76D2E9E5-CDB2-4FED-8049-F44D325EADBA}" dt="2024-09-25T18:36:22.013" v="404" actId="26606"/>
          <ac:spMkLst>
            <pc:docMk/>
            <pc:sldMk cId="347019904" sldId="263"/>
            <ac:spMk id="4" creationId="{754C6B7B-E0EA-62DC-9DE4-5647D7B31EF1}"/>
          </ac:spMkLst>
        </pc:spChg>
        <pc:spChg chg="add del">
          <ac:chgData name="ajay poreddy" userId="a76d0cce41846b4c" providerId="LiveId" clId="{76D2E9E5-CDB2-4FED-8049-F44D325EADBA}" dt="2024-09-25T18:36:00.906" v="397" actId="26606"/>
          <ac:spMkLst>
            <pc:docMk/>
            <pc:sldMk cId="347019904" sldId="263"/>
            <ac:spMk id="10" creationId="{35DB3719-6FDC-4E5D-891D-FF40B7300F64}"/>
          </ac:spMkLst>
        </pc:spChg>
        <pc:spChg chg="add del">
          <ac:chgData name="ajay poreddy" userId="a76d0cce41846b4c" providerId="LiveId" clId="{76D2E9E5-CDB2-4FED-8049-F44D325EADBA}" dt="2024-09-25T18:36:00.906" v="397" actId="26606"/>
          <ac:spMkLst>
            <pc:docMk/>
            <pc:sldMk cId="347019904" sldId="263"/>
            <ac:spMk id="12" creationId="{E0CBAC23-2E3F-4A90-BA59-F8299F6A5439}"/>
          </ac:spMkLst>
        </pc:spChg>
        <pc:spChg chg="add del">
          <ac:chgData name="ajay poreddy" userId="a76d0cce41846b4c" providerId="LiveId" clId="{76D2E9E5-CDB2-4FED-8049-F44D325EADBA}" dt="2024-09-25T18:36:06.093" v="399" actId="26606"/>
          <ac:spMkLst>
            <pc:docMk/>
            <pc:sldMk cId="347019904" sldId="263"/>
            <ac:spMk id="14" creationId="{7DA1F35B-C8F7-4A5A-9339-7DA4D785B300}"/>
          </ac:spMkLst>
        </pc:spChg>
        <pc:spChg chg="add del">
          <ac:chgData name="ajay poreddy" userId="a76d0cce41846b4c" providerId="LiveId" clId="{76D2E9E5-CDB2-4FED-8049-F44D325EADBA}" dt="2024-09-25T18:36:06.093" v="399" actId="26606"/>
          <ac:spMkLst>
            <pc:docMk/>
            <pc:sldMk cId="347019904" sldId="263"/>
            <ac:spMk id="15" creationId="{B2D4AD41-40DA-4A81-92F5-B6E3BA1ED82A}"/>
          </ac:spMkLst>
        </pc:spChg>
        <pc:spChg chg="add del">
          <ac:chgData name="ajay poreddy" userId="a76d0cce41846b4c" providerId="LiveId" clId="{76D2E9E5-CDB2-4FED-8049-F44D325EADBA}" dt="2024-09-25T18:36:18.562" v="401" actId="26606"/>
          <ac:spMkLst>
            <pc:docMk/>
            <pc:sldMk cId="347019904" sldId="263"/>
            <ac:spMk id="18" creationId="{53B021B3-DE93-4AB7-8A18-CF5F1CED88B8}"/>
          </ac:spMkLst>
        </pc:spChg>
        <pc:spChg chg="add del">
          <ac:chgData name="ajay poreddy" userId="a76d0cce41846b4c" providerId="LiveId" clId="{76D2E9E5-CDB2-4FED-8049-F44D325EADBA}" dt="2024-09-25T18:36:18.562" v="401" actId="26606"/>
          <ac:spMkLst>
            <pc:docMk/>
            <pc:sldMk cId="347019904" sldId="263"/>
            <ac:spMk id="19" creationId="{52D502E5-F6B4-4D58-B4AE-FC466FF15EE8}"/>
          </ac:spMkLst>
        </pc:spChg>
        <pc:spChg chg="add del">
          <ac:chgData name="ajay poreddy" userId="a76d0cce41846b4c" providerId="LiveId" clId="{76D2E9E5-CDB2-4FED-8049-F44D325EADBA}" dt="2024-09-25T18:36:18.562" v="401" actId="26606"/>
          <ac:spMkLst>
            <pc:docMk/>
            <pc:sldMk cId="347019904" sldId="263"/>
            <ac:spMk id="20" creationId="{9DECDBF4-02B6-4BB4-B65B-B8107AD6A9E8}"/>
          </ac:spMkLst>
        </pc:spChg>
        <pc:spChg chg="add del">
          <ac:chgData name="ajay poreddy" userId="a76d0cce41846b4c" providerId="LiveId" clId="{76D2E9E5-CDB2-4FED-8049-F44D325EADBA}" dt="2024-09-25T18:36:22.004" v="403" actId="26606"/>
          <ac:spMkLst>
            <pc:docMk/>
            <pc:sldMk cId="347019904" sldId="263"/>
            <ac:spMk id="23" creationId="{C0763A76-9F1C-4FC5-82B7-DD475DA461B2}"/>
          </ac:spMkLst>
        </pc:spChg>
        <pc:spChg chg="add del">
          <ac:chgData name="ajay poreddy" userId="a76d0cce41846b4c" providerId="LiveId" clId="{76D2E9E5-CDB2-4FED-8049-F44D325EADBA}" dt="2024-09-25T18:36:22.004" v="403" actId="26606"/>
          <ac:spMkLst>
            <pc:docMk/>
            <pc:sldMk cId="347019904" sldId="263"/>
            <ac:spMk id="24" creationId="{E81BF4F6-F2CF-4984-9D14-D6966D92F99F}"/>
          </ac:spMkLst>
        </pc:spChg>
        <pc:spChg chg="add del">
          <ac:chgData name="ajay poreddy" userId="a76d0cce41846b4c" providerId="LiveId" clId="{76D2E9E5-CDB2-4FED-8049-F44D325EADBA}" dt="2024-09-25T18:36:22.004" v="403" actId="26606"/>
          <ac:spMkLst>
            <pc:docMk/>
            <pc:sldMk cId="347019904" sldId="263"/>
            <ac:spMk id="25" creationId="{754C6B7B-E0EA-62DC-9DE4-5647D7B31EF1}"/>
          </ac:spMkLst>
        </pc:spChg>
        <pc:spChg chg="add mod ord">
          <ac:chgData name="ajay poreddy" userId="a76d0cce41846b4c" providerId="LiveId" clId="{76D2E9E5-CDB2-4FED-8049-F44D325EADBA}" dt="2024-09-25T19:13:51.550" v="616" actId="20577"/>
          <ac:spMkLst>
            <pc:docMk/>
            <pc:sldMk cId="347019904" sldId="263"/>
            <ac:spMk id="30" creationId="{754C6B7B-E0EA-62DC-9DE4-5647D7B31EF1}"/>
          </ac:spMkLst>
        </pc:spChg>
        <pc:spChg chg="add del">
          <ac:chgData name="ajay poreddy" userId="a76d0cce41846b4c" providerId="LiveId" clId="{76D2E9E5-CDB2-4FED-8049-F44D325EADBA}" dt="2024-09-25T19:11:55.129" v="566" actId="26606"/>
          <ac:spMkLst>
            <pc:docMk/>
            <pc:sldMk cId="347019904" sldId="263"/>
            <ac:spMk id="35" creationId="{04812C46-200A-4DEB-A05E-3ED6C68C2387}"/>
          </ac:spMkLst>
        </pc:spChg>
        <pc:spChg chg="add del">
          <ac:chgData name="ajay poreddy" userId="a76d0cce41846b4c" providerId="LiveId" clId="{76D2E9E5-CDB2-4FED-8049-F44D325EADBA}" dt="2024-09-25T19:11:55.129" v="566" actId="26606"/>
          <ac:spMkLst>
            <pc:docMk/>
            <pc:sldMk cId="347019904" sldId="263"/>
            <ac:spMk id="37" creationId="{D1EA859B-E555-4109-94F3-6700E046E008}"/>
          </ac:spMkLst>
        </pc:spChg>
        <pc:spChg chg="add del">
          <ac:chgData name="ajay poreddy" userId="a76d0cce41846b4c" providerId="LiveId" clId="{76D2E9E5-CDB2-4FED-8049-F44D325EADBA}" dt="2024-09-25T19:13:48.934" v="612" actId="26606"/>
          <ac:spMkLst>
            <pc:docMk/>
            <pc:sldMk cId="347019904" sldId="263"/>
            <ac:spMk id="39" creationId="{D009D6D5-DAC2-4A8B-A17A-E206B9012D09}"/>
          </ac:spMkLst>
        </pc:spChg>
        <pc:spChg chg="add del">
          <ac:chgData name="ajay poreddy" userId="a76d0cce41846b4c" providerId="LiveId" clId="{76D2E9E5-CDB2-4FED-8049-F44D325EADBA}" dt="2024-09-25T19:12:23.857" v="570" actId="26606"/>
          <ac:spMkLst>
            <pc:docMk/>
            <pc:sldMk cId="347019904" sldId="263"/>
            <ac:spMk id="44" creationId="{F13C74B1-5B17-4795-BED0-7140497B445A}"/>
          </ac:spMkLst>
        </pc:spChg>
        <pc:spChg chg="add del">
          <ac:chgData name="ajay poreddy" userId="a76d0cce41846b4c" providerId="LiveId" clId="{76D2E9E5-CDB2-4FED-8049-F44D325EADBA}" dt="2024-09-25T19:12:23.857" v="570" actId="26606"/>
          <ac:spMkLst>
            <pc:docMk/>
            <pc:sldMk cId="347019904" sldId="263"/>
            <ac:spMk id="46" creationId="{D4974D33-8DC5-464E-8C6D-BE58F0669C17}"/>
          </ac:spMkLst>
        </pc:spChg>
        <pc:spChg chg="add del">
          <ac:chgData name="ajay poreddy" userId="a76d0cce41846b4c" providerId="LiveId" clId="{76D2E9E5-CDB2-4FED-8049-F44D325EADBA}" dt="2024-09-25T19:12:25.244" v="572" actId="26606"/>
          <ac:spMkLst>
            <pc:docMk/>
            <pc:sldMk cId="347019904" sldId="263"/>
            <ac:spMk id="48" creationId="{A7B99495-F43F-4D80-A44F-2CB4764EB90B}"/>
          </ac:spMkLst>
        </pc:spChg>
        <pc:spChg chg="add del">
          <ac:chgData name="ajay poreddy" userId="a76d0cce41846b4c" providerId="LiveId" clId="{76D2E9E5-CDB2-4FED-8049-F44D325EADBA}" dt="2024-09-25T19:12:25.244" v="572" actId="26606"/>
          <ac:spMkLst>
            <pc:docMk/>
            <pc:sldMk cId="347019904" sldId="263"/>
            <ac:spMk id="49" creationId="{4F7EBAE4-9945-4473-9E34-B2C66EA0F03D}"/>
          </ac:spMkLst>
        </pc:spChg>
        <pc:spChg chg="add del">
          <ac:chgData name="ajay poreddy" userId="a76d0cce41846b4c" providerId="LiveId" clId="{76D2E9E5-CDB2-4FED-8049-F44D325EADBA}" dt="2024-09-25T19:12:25.244" v="572" actId="26606"/>
          <ac:spMkLst>
            <pc:docMk/>
            <pc:sldMk cId="347019904" sldId="263"/>
            <ac:spMk id="50" creationId="{70BEB1E7-2F88-40BC-B73D-42E5B6F80BFC}"/>
          </ac:spMkLst>
        </pc:spChg>
        <pc:spChg chg="add del">
          <ac:chgData name="ajay poreddy" userId="a76d0cce41846b4c" providerId="LiveId" clId="{76D2E9E5-CDB2-4FED-8049-F44D325EADBA}" dt="2024-09-25T19:12:26.663" v="574" actId="26606"/>
          <ac:spMkLst>
            <pc:docMk/>
            <pc:sldMk cId="347019904" sldId="263"/>
            <ac:spMk id="52" creationId="{C3944F27-CA70-4E84-A51A-E6BF89558979}"/>
          </ac:spMkLst>
        </pc:spChg>
        <pc:spChg chg="add del">
          <ac:chgData name="ajay poreddy" userId="a76d0cce41846b4c" providerId="LiveId" clId="{76D2E9E5-CDB2-4FED-8049-F44D325EADBA}" dt="2024-09-25T19:12:26.663" v="574" actId="26606"/>
          <ac:spMkLst>
            <pc:docMk/>
            <pc:sldMk cId="347019904" sldId="263"/>
            <ac:spMk id="53" creationId="{12609869-9E80-471B-A487-A53288E0E791}"/>
          </ac:spMkLst>
        </pc:spChg>
        <pc:spChg chg="add del">
          <ac:chgData name="ajay poreddy" userId="a76d0cce41846b4c" providerId="LiveId" clId="{76D2E9E5-CDB2-4FED-8049-F44D325EADBA}" dt="2024-09-25T19:12:26.663" v="574" actId="26606"/>
          <ac:spMkLst>
            <pc:docMk/>
            <pc:sldMk cId="347019904" sldId="263"/>
            <ac:spMk id="54" creationId="{7004738A-9D34-43E8-97D2-CA0EED4F8BE0}"/>
          </ac:spMkLst>
        </pc:spChg>
        <pc:spChg chg="add del">
          <ac:chgData name="ajay poreddy" userId="a76d0cce41846b4c" providerId="LiveId" clId="{76D2E9E5-CDB2-4FED-8049-F44D325EADBA}" dt="2024-09-25T19:12:26.663" v="574" actId="26606"/>
          <ac:spMkLst>
            <pc:docMk/>
            <pc:sldMk cId="347019904" sldId="263"/>
            <ac:spMk id="55" creationId="{B8B8D07F-F13E-443E-BA68-2D26672D76B9}"/>
          </ac:spMkLst>
        </pc:spChg>
        <pc:spChg chg="add del">
          <ac:chgData name="ajay poreddy" userId="a76d0cce41846b4c" providerId="LiveId" clId="{76D2E9E5-CDB2-4FED-8049-F44D325EADBA}" dt="2024-09-25T19:12:26.663" v="574" actId="26606"/>
          <ac:spMkLst>
            <pc:docMk/>
            <pc:sldMk cId="347019904" sldId="263"/>
            <ac:spMk id="56" creationId="{2813A4FA-24A5-41ED-A534-3807D1B2F344}"/>
          </ac:spMkLst>
        </pc:spChg>
        <pc:spChg chg="add del">
          <ac:chgData name="ajay poreddy" userId="a76d0cce41846b4c" providerId="LiveId" clId="{76D2E9E5-CDB2-4FED-8049-F44D325EADBA}" dt="2024-09-25T19:12:34.564" v="578" actId="26606"/>
          <ac:spMkLst>
            <pc:docMk/>
            <pc:sldMk cId="347019904" sldId="263"/>
            <ac:spMk id="61" creationId="{C0763A76-9F1C-4FC5-82B7-DD475DA461B2}"/>
          </ac:spMkLst>
        </pc:spChg>
        <pc:spChg chg="add del">
          <ac:chgData name="ajay poreddy" userId="a76d0cce41846b4c" providerId="LiveId" clId="{76D2E9E5-CDB2-4FED-8049-F44D325EADBA}" dt="2024-09-25T19:12:34.564" v="578" actId="26606"/>
          <ac:spMkLst>
            <pc:docMk/>
            <pc:sldMk cId="347019904" sldId="263"/>
            <ac:spMk id="62" creationId="{E81BF4F6-F2CF-4984-9D14-D6966D92F99F}"/>
          </ac:spMkLst>
        </pc:spChg>
        <pc:grpChg chg="add del">
          <ac:chgData name="ajay poreddy" userId="a76d0cce41846b4c" providerId="LiveId" clId="{76D2E9E5-CDB2-4FED-8049-F44D325EADBA}" dt="2024-09-25T19:12:27.761" v="576" actId="26606"/>
          <ac:grpSpMkLst>
            <pc:docMk/>
            <pc:sldMk cId="347019904" sldId="263"/>
            <ac:grpSpMk id="58" creationId="{5EFBDE31-BB3E-6CFC-23CD-B5976DA38438}"/>
          </ac:grpSpMkLst>
        </pc:grpChg>
        <pc:graphicFrameChg chg="add del">
          <ac:chgData name="ajay poreddy" userId="a76d0cce41846b4c" providerId="LiveId" clId="{76D2E9E5-CDB2-4FED-8049-F44D325EADBA}" dt="2024-09-25T18:36:00.906" v="397" actId="26606"/>
          <ac:graphicFrameMkLst>
            <pc:docMk/>
            <pc:sldMk cId="347019904" sldId="263"/>
            <ac:graphicFrameMk id="6" creationId="{D6159788-F165-C26A-EC7D-9B418CAEB49F}"/>
          </ac:graphicFrameMkLst>
        </pc:graphicFrameChg>
        <pc:graphicFrameChg chg="add del">
          <ac:chgData name="ajay poreddy" userId="a76d0cce41846b4c" providerId="LiveId" clId="{76D2E9E5-CDB2-4FED-8049-F44D325EADBA}" dt="2024-09-25T18:36:06.093" v="399" actId="26606"/>
          <ac:graphicFrameMkLst>
            <pc:docMk/>
            <pc:sldMk cId="347019904" sldId="263"/>
            <ac:graphicFrameMk id="16" creationId="{D79A51A1-F75E-6A0C-CE93-A6562E7EA10C}"/>
          </ac:graphicFrameMkLst>
        </pc:graphicFrameChg>
        <pc:graphicFrameChg chg="add del">
          <ac:chgData name="ajay poreddy" userId="a76d0cce41846b4c" providerId="LiveId" clId="{76D2E9E5-CDB2-4FED-8049-F44D325EADBA}" dt="2024-09-25T18:36:18.562" v="401" actId="26606"/>
          <ac:graphicFrameMkLst>
            <pc:docMk/>
            <pc:sldMk cId="347019904" sldId="263"/>
            <ac:graphicFrameMk id="21" creationId="{0FB1E9CB-DD8B-BBC7-9D0D-96B101B70B88}"/>
          </ac:graphicFrameMkLst>
        </pc:graphicFrameChg>
        <pc:picChg chg="add del">
          <ac:chgData name="ajay poreddy" userId="a76d0cce41846b4c" providerId="LiveId" clId="{76D2E9E5-CDB2-4FED-8049-F44D325EADBA}" dt="2024-09-25T18:36:22.004" v="403" actId="26606"/>
          <ac:picMkLst>
            <pc:docMk/>
            <pc:sldMk cId="347019904" sldId="263"/>
            <ac:picMk id="26" creationId="{D184BA6F-8A04-E088-1CBC-163A9BAEAF22}"/>
          </ac:picMkLst>
        </pc:picChg>
        <pc:picChg chg="add mod ord">
          <ac:chgData name="ajay poreddy" userId="a76d0cce41846b4c" providerId="LiveId" clId="{76D2E9E5-CDB2-4FED-8049-F44D325EADBA}" dt="2024-09-25T19:13:48.934" v="612" actId="26606"/>
          <ac:picMkLst>
            <pc:docMk/>
            <pc:sldMk cId="347019904" sldId="263"/>
            <ac:picMk id="28" creationId="{FD38A68D-B9B8-587C-E358-D2317E8CB022}"/>
          </ac:picMkLst>
        </pc:picChg>
        <pc:cxnChg chg="add del">
          <ac:chgData name="ajay poreddy" userId="a76d0cce41846b4c" providerId="LiveId" clId="{76D2E9E5-CDB2-4FED-8049-F44D325EADBA}" dt="2024-09-25T19:13:48.934" v="612" actId="26606"/>
          <ac:cxnSpMkLst>
            <pc:docMk/>
            <pc:sldMk cId="347019904" sldId="263"/>
            <ac:cxnSpMk id="29" creationId="{1503BFE4-729B-D9D0-C17B-501E6AF1127A}"/>
          </ac:cxnSpMkLst>
        </pc:cxnChg>
      </pc:sldChg>
      <pc:sldChg chg="addSp delSp modSp new mod ord setBg">
        <pc:chgData name="ajay poreddy" userId="a76d0cce41846b4c" providerId="LiveId" clId="{76D2E9E5-CDB2-4FED-8049-F44D325EADBA}" dt="2024-09-25T19:16:30.914" v="618" actId="26606"/>
        <pc:sldMkLst>
          <pc:docMk/>
          <pc:sldMk cId="2131356685" sldId="264"/>
        </pc:sldMkLst>
        <pc:spChg chg="mod">
          <ac:chgData name="ajay poreddy" userId="a76d0cce41846b4c" providerId="LiveId" clId="{76D2E9E5-CDB2-4FED-8049-F44D325EADBA}" dt="2024-09-25T19:16:30.914" v="618" actId="26606"/>
          <ac:spMkLst>
            <pc:docMk/>
            <pc:sldMk cId="2131356685" sldId="264"/>
            <ac:spMk id="2" creationId="{C6DF13FB-FD78-4A99-D7B4-B59E07691150}"/>
          </ac:spMkLst>
        </pc:spChg>
        <pc:spChg chg="mod">
          <ac:chgData name="ajay poreddy" userId="a76d0cce41846b4c" providerId="LiveId" clId="{76D2E9E5-CDB2-4FED-8049-F44D325EADBA}" dt="2024-09-25T19:16:30.914" v="618" actId="26606"/>
          <ac:spMkLst>
            <pc:docMk/>
            <pc:sldMk cId="2131356685" sldId="264"/>
            <ac:spMk id="3" creationId="{CEB5A530-5631-62BE-44A3-983BAE8A234C}"/>
          </ac:spMkLst>
        </pc:spChg>
        <pc:spChg chg="add del">
          <ac:chgData name="ajay poreddy" userId="a76d0cce41846b4c" providerId="LiveId" clId="{76D2E9E5-CDB2-4FED-8049-F44D325EADBA}" dt="2024-09-25T19:16:30.914" v="618" actId="26606"/>
          <ac:spMkLst>
            <pc:docMk/>
            <pc:sldMk cId="2131356685" sldId="264"/>
            <ac:spMk id="9" creationId="{C0763A76-9F1C-4FC5-82B7-DD475DA461B2}"/>
          </ac:spMkLst>
        </pc:spChg>
        <pc:spChg chg="add del">
          <ac:chgData name="ajay poreddy" userId="a76d0cce41846b4c" providerId="LiveId" clId="{76D2E9E5-CDB2-4FED-8049-F44D325EADBA}" dt="2024-09-25T19:16:30.914" v="618" actId="26606"/>
          <ac:spMkLst>
            <pc:docMk/>
            <pc:sldMk cId="2131356685" sldId="264"/>
            <ac:spMk id="11" creationId="{E81BF4F6-F2CF-4984-9D14-D6966D92F99F}"/>
          </ac:spMkLst>
        </pc:spChg>
        <pc:spChg chg="add">
          <ac:chgData name="ajay poreddy" userId="a76d0cce41846b4c" providerId="LiveId" clId="{76D2E9E5-CDB2-4FED-8049-F44D325EADBA}" dt="2024-09-25T19:16:30.914" v="618" actId="26606"/>
          <ac:spMkLst>
            <pc:docMk/>
            <pc:sldMk cId="2131356685" sldId="264"/>
            <ac:spMk id="17" creationId="{B210AC1D-4063-4C6E-9528-FA9C4C0C18E6}"/>
          </ac:spMkLst>
        </pc:spChg>
        <pc:spChg chg="add">
          <ac:chgData name="ajay poreddy" userId="a76d0cce41846b4c" providerId="LiveId" clId="{76D2E9E5-CDB2-4FED-8049-F44D325EADBA}" dt="2024-09-25T19:16:30.914" v="618" actId="26606"/>
          <ac:spMkLst>
            <pc:docMk/>
            <pc:sldMk cId="2131356685" sldId="264"/>
            <ac:spMk id="19" creationId="{02F8C595-E68C-4306-AED8-DC7826A0A506}"/>
          </ac:spMkLst>
        </pc:spChg>
        <pc:picChg chg="add del">
          <ac:chgData name="ajay poreddy" userId="a76d0cce41846b4c" providerId="LiveId" clId="{76D2E9E5-CDB2-4FED-8049-F44D325EADBA}" dt="2024-09-25T19:15:51.673" v="617" actId="21"/>
          <ac:picMkLst>
            <pc:docMk/>
            <pc:sldMk cId="2131356685" sldId="264"/>
            <ac:picMk id="5" creationId="{CA93D4F0-CC62-C3FD-E5F4-FE80217892F9}"/>
          </ac:picMkLst>
        </pc:picChg>
        <pc:picChg chg="add">
          <ac:chgData name="ajay poreddy" userId="a76d0cce41846b4c" providerId="LiveId" clId="{76D2E9E5-CDB2-4FED-8049-F44D325EADBA}" dt="2024-09-25T19:16:30.914" v="618" actId="26606"/>
          <ac:picMkLst>
            <pc:docMk/>
            <pc:sldMk cId="2131356685" sldId="264"/>
            <ac:picMk id="13" creationId="{D377594C-3026-E677-D910-31AD0265411E}"/>
          </ac:picMkLst>
        </pc:picChg>
      </pc:sldChg>
      <pc:sldChg chg="modSp new del mod">
        <pc:chgData name="ajay poreddy" userId="a76d0cce41846b4c" providerId="LiveId" clId="{76D2E9E5-CDB2-4FED-8049-F44D325EADBA}" dt="2024-09-25T20:20:22.827" v="764" actId="47"/>
        <pc:sldMkLst>
          <pc:docMk/>
          <pc:sldMk cId="1334851161" sldId="265"/>
        </pc:sldMkLst>
        <pc:spChg chg="mod">
          <ac:chgData name="ajay poreddy" userId="a76d0cce41846b4c" providerId="LiveId" clId="{76D2E9E5-CDB2-4FED-8049-F44D325EADBA}" dt="2024-09-25T18:54:33.422" v="443" actId="113"/>
          <ac:spMkLst>
            <pc:docMk/>
            <pc:sldMk cId="1334851161" sldId="265"/>
            <ac:spMk id="2" creationId="{57026F2A-B0B9-558C-2CCC-211E51486923}"/>
          </ac:spMkLst>
        </pc:spChg>
        <pc:spChg chg="mod">
          <ac:chgData name="ajay poreddy" userId="a76d0cce41846b4c" providerId="LiveId" clId="{76D2E9E5-CDB2-4FED-8049-F44D325EADBA}" dt="2024-09-25T18:56:28.510" v="444"/>
          <ac:spMkLst>
            <pc:docMk/>
            <pc:sldMk cId="1334851161" sldId="265"/>
            <ac:spMk id="3" creationId="{2EEDBA89-4B35-8EB1-95DE-961B46D53D19}"/>
          </ac:spMkLst>
        </pc:spChg>
      </pc:sldChg>
      <pc:sldChg chg="addSp delSp modSp new mod setBg">
        <pc:chgData name="ajay poreddy" userId="a76d0cce41846b4c" providerId="LiveId" clId="{76D2E9E5-CDB2-4FED-8049-F44D325EADBA}" dt="2024-09-25T19:06:26.397" v="526" actId="26606"/>
        <pc:sldMkLst>
          <pc:docMk/>
          <pc:sldMk cId="272498730" sldId="266"/>
        </pc:sldMkLst>
        <pc:spChg chg="mod">
          <ac:chgData name="ajay poreddy" userId="a76d0cce41846b4c" providerId="LiveId" clId="{76D2E9E5-CDB2-4FED-8049-F44D325EADBA}" dt="2024-09-25T19:06:26.397" v="526" actId="26606"/>
          <ac:spMkLst>
            <pc:docMk/>
            <pc:sldMk cId="272498730" sldId="266"/>
            <ac:spMk id="2" creationId="{18477A44-A220-E05F-D741-4016645EBE49}"/>
          </ac:spMkLst>
        </pc:spChg>
        <pc:spChg chg="add del mod">
          <ac:chgData name="ajay poreddy" userId="a76d0cce41846b4c" providerId="LiveId" clId="{76D2E9E5-CDB2-4FED-8049-F44D325EADBA}" dt="2024-09-25T19:06:26.397" v="526" actId="26606"/>
          <ac:spMkLst>
            <pc:docMk/>
            <pc:sldMk cId="272498730" sldId="266"/>
            <ac:spMk id="3" creationId="{D8855EAB-0010-B861-27F5-D6FAD802487C}"/>
          </ac:spMkLst>
        </pc:spChg>
        <pc:spChg chg="add del">
          <ac:chgData name="ajay poreddy" userId="a76d0cce41846b4c" providerId="LiveId" clId="{76D2E9E5-CDB2-4FED-8049-F44D325EADBA}" dt="2024-09-25T19:06:12.206" v="521" actId="26606"/>
          <ac:spMkLst>
            <pc:docMk/>
            <pc:sldMk cId="272498730" sldId="266"/>
            <ac:spMk id="9" creationId="{56E9B3E6-E277-4D68-BA48-9CB43FFBD6E2}"/>
          </ac:spMkLst>
        </pc:spChg>
        <pc:spChg chg="add">
          <ac:chgData name="ajay poreddy" userId="a76d0cce41846b4c" providerId="LiveId" clId="{76D2E9E5-CDB2-4FED-8049-F44D325EADBA}" dt="2024-09-25T19:06:26.397" v="526" actId="26606"/>
          <ac:spMkLst>
            <pc:docMk/>
            <pc:sldMk cId="272498730" sldId="266"/>
            <ac:spMk id="13" creationId="{AAD0DBB9-1A4B-4391-81D4-CB19F9AB918A}"/>
          </ac:spMkLst>
        </pc:spChg>
        <pc:spChg chg="add del">
          <ac:chgData name="ajay poreddy" userId="a76d0cce41846b4c" providerId="LiveId" clId="{76D2E9E5-CDB2-4FED-8049-F44D325EADBA}" dt="2024-09-25T19:06:21.838" v="523" actId="26606"/>
          <ac:spMkLst>
            <pc:docMk/>
            <pc:sldMk cId="272498730" sldId="266"/>
            <ac:spMk id="15" creationId="{063BBA22-50EA-4C4D-BE05-F1CE4E63AA56}"/>
          </ac:spMkLst>
        </pc:spChg>
        <pc:spChg chg="add del">
          <ac:chgData name="ajay poreddy" userId="a76d0cce41846b4c" providerId="LiveId" clId="{76D2E9E5-CDB2-4FED-8049-F44D325EADBA}" dt="2024-09-25T19:06:12.206" v="521" actId="26606"/>
          <ac:spMkLst>
            <pc:docMk/>
            <pc:sldMk cId="272498730" sldId="266"/>
            <ac:spMk id="16" creationId="{D5B0017B-2ECA-49AF-B397-DC140825DF8D}"/>
          </ac:spMkLst>
        </pc:spChg>
        <pc:spChg chg="add del">
          <ac:chgData name="ajay poreddy" userId="a76d0cce41846b4c" providerId="LiveId" clId="{76D2E9E5-CDB2-4FED-8049-F44D325EADBA}" dt="2024-09-25T19:06:21.838" v="523" actId="26606"/>
          <ac:spMkLst>
            <pc:docMk/>
            <pc:sldMk cId="272498730" sldId="266"/>
            <ac:spMk id="20" creationId="{BACC6370-2D7E-4714-9D71-7542949D7D5D}"/>
          </ac:spMkLst>
        </pc:spChg>
        <pc:spChg chg="add del">
          <ac:chgData name="ajay poreddy" userId="a76d0cce41846b4c" providerId="LiveId" clId="{76D2E9E5-CDB2-4FED-8049-F44D325EADBA}" dt="2024-09-25T19:06:21.838" v="523" actId="26606"/>
          <ac:spMkLst>
            <pc:docMk/>
            <pc:sldMk cId="272498730" sldId="266"/>
            <ac:spMk id="21" creationId="{F68B3F68-107C-434F-AA38-110D5EA91B85}"/>
          </ac:spMkLst>
        </pc:spChg>
        <pc:spChg chg="add del">
          <ac:chgData name="ajay poreddy" userId="a76d0cce41846b4c" providerId="LiveId" clId="{76D2E9E5-CDB2-4FED-8049-F44D325EADBA}" dt="2024-09-25T19:06:21.838" v="523" actId="26606"/>
          <ac:spMkLst>
            <pc:docMk/>
            <pc:sldMk cId="272498730" sldId="266"/>
            <ac:spMk id="22" creationId="{AAD0DBB9-1A4B-4391-81D4-CB19F9AB918A}"/>
          </ac:spMkLst>
        </pc:spChg>
        <pc:spChg chg="add del">
          <ac:chgData name="ajay poreddy" userId="a76d0cce41846b4c" providerId="LiveId" clId="{76D2E9E5-CDB2-4FED-8049-F44D325EADBA}" dt="2024-09-25T19:06:26.384" v="525" actId="26606"/>
          <ac:spMkLst>
            <pc:docMk/>
            <pc:sldMk cId="272498730" sldId="266"/>
            <ac:spMk id="28" creationId="{D8855EAB-0010-B861-27F5-D6FAD802487C}"/>
          </ac:spMkLst>
        </pc:spChg>
        <pc:spChg chg="add">
          <ac:chgData name="ajay poreddy" userId="a76d0cce41846b4c" providerId="LiveId" clId="{76D2E9E5-CDB2-4FED-8049-F44D325EADBA}" dt="2024-09-25T19:06:26.397" v="526" actId="26606"/>
          <ac:spMkLst>
            <pc:docMk/>
            <pc:sldMk cId="272498730" sldId="266"/>
            <ac:spMk id="30" creationId="{BACC6370-2D7E-4714-9D71-7542949D7D5D}"/>
          </ac:spMkLst>
        </pc:spChg>
        <pc:spChg chg="add">
          <ac:chgData name="ajay poreddy" userId="a76d0cce41846b4c" providerId="LiveId" clId="{76D2E9E5-CDB2-4FED-8049-F44D325EADBA}" dt="2024-09-25T19:06:26.397" v="526" actId="26606"/>
          <ac:spMkLst>
            <pc:docMk/>
            <pc:sldMk cId="272498730" sldId="266"/>
            <ac:spMk id="31" creationId="{F68B3F68-107C-434F-AA38-110D5EA91B85}"/>
          </ac:spMkLst>
        </pc:spChg>
        <pc:spChg chg="add">
          <ac:chgData name="ajay poreddy" userId="a76d0cce41846b4c" providerId="LiveId" clId="{76D2E9E5-CDB2-4FED-8049-F44D325EADBA}" dt="2024-09-25T19:06:26.397" v="526" actId="26606"/>
          <ac:spMkLst>
            <pc:docMk/>
            <pc:sldMk cId="272498730" sldId="266"/>
            <ac:spMk id="32" creationId="{063BBA22-50EA-4C4D-BE05-F1CE4E63AA56}"/>
          </ac:spMkLst>
        </pc:spChg>
        <pc:grpChg chg="add del">
          <ac:chgData name="ajay poreddy" userId="a76d0cce41846b4c" providerId="LiveId" clId="{76D2E9E5-CDB2-4FED-8049-F44D325EADBA}" dt="2024-09-25T19:06:12.206" v="521" actId="26606"/>
          <ac:grpSpMkLst>
            <pc:docMk/>
            <pc:sldMk cId="272498730" sldId="266"/>
            <ac:grpSpMk id="11" creationId="{AE1C45F0-260A-458C-96ED-C1F6D2151219}"/>
          </ac:grpSpMkLst>
        </pc:grpChg>
        <pc:grpChg chg="add del">
          <ac:chgData name="ajay poreddy" userId="a76d0cce41846b4c" providerId="LiveId" clId="{76D2E9E5-CDB2-4FED-8049-F44D325EADBA}" dt="2024-09-25T19:06:26.384" v="525" actId="26606"/>
          <ac:grpSpMkLst>
            <pc:docMk/>
            <pc:sldMk cId="272498730" sldId="266"/>
            <ac:grpSpMk id="26" creationId="{5EFBDE31-BB3E-6CFC-23CD-B5976DA38438}"/>
          </ac:grpSpMkLst>
        </pc:grpChg>
        <pc:graphicFrameChg chg="add del">
          <ac:chgData name="ajay poreddy" userId="a76d0cce41846b4c" providerId="LiveId" clId="{76D2E9E5-CDB2-4FED-8049-F44D325EADBA}" dt="2024-09-25T19:06:12.206" v="521" actId="26606"/>
          <ac:graphicFrameMkLst>
            <pc:docMk/>
            <pc:sldMk cId="272498730" sldId="266"/>
            <ac:graphicFrameMk id="5" creationId="{E31E52D3-1CB1-431A-7C38-89B7901977A1}"/>
          </ac:graphicFrameMkLst>
        </pc:graphicFrameChg>
        <pc:graphicFrameChg chg="add del">
          <ac:chgData name="ajay poreddy" userId="a76d0cce41846b4c" providerId="LiveId" clId="{76D2E9E5-CDB2-4FED-8049-F44D325EADBA}" dt="2024-09-25T19:06:21.838" v="523" actId="26606"/>
          <ac:graphicFrameMkLst>
            <pc:docMk/>
            <pc:sldMk cId="272498730" sldId="266"/>
            <ac:graphicFrameMk id="23" creationId="{89ADA8A2-350B-47DC-E518-82256949F683}"/>
          </ac:graphicFrameMkLst>
        </pc:graphicFrameChg>
        <pc:graphicFrameChg chg="add">
          <ac:chgData name="ajay poreddy" userId="a76d0cce41846b4c" providerId="LiveId" clId="{76D2E9E5-CDB2-4FED-8049-F44D325EADBA}" dt="2024-09-25T19:06:26.397" v="526" actId="26606"/>
          <ac:graphicFrameMkLst>
            <pc:docMk/>
            <pc:sldMk cId="272498730" sldId="266"/>
            <ac:graphicFrameMk id="33" creationId="{89ADA8A2-350B-47DC-E518-82256949F683}"/>
          </ac:graphicFrameMkLst>
        </pc:graphicFrameChg>
        <pc:picChg chg="add del">
          <ac:chgData name="ajay poreddy" userId="a76d0cce41846b4c" providerId="LiveId" clId="{76D2E9E5-CDB2-4FED-8049-F44D325EADBA}" dt="2024-09-25T19:06:26.384" v="525" actId="26606"/>
          <ac:picMkLst>
            <pc:docMk/>
            <pc:sldMk cId="272498730" sldId="266"/>
            <ac:picMk id="25" creationId="{5D5F453B-0A9E-C7FB-E4B4-89F7A978C778}"/>
          </ac:picMkLst>
        </pc:picChg>
        <pc:cxnChg chg="add del">
          <ac:chgData name="ajay poreddy" userId="a76d0cce41846b4c" providerId="LiveId" clId="{76D2E9E5-CDB2-4FED-8049-F44D325EADBA}" dt="2024-09-25T19:06:12.206" v="521" actId="26606"/>
          <ac:cxnSpMkLst>
            <pc:docMk/>
            <pc:sldMk cId="272498730" sldId="266"/>
            <ac:cxnSpMk id="18" creationId="{6CF1BAF6-AD41-4082-B212-8A1F9A2E8779}"/>
          </ac:cxnSpMkLst>
        </pc:cxnChg>
      </pc:sldChg>
      <pc:sldChg chg="addSp delSp modSp new mod setBg">
        <pc:chgData name="ajay poreddy" userId="a76d0cce41846b4c" providerId="LiveId" clId="{76D2E9E5-CDB2-4FED-8049-F44D325EADBA}" dt="2024-09-25T19:25:10.116" v="638" actId="26606"/>
        <pc:sldMkLst>
          <pc:docMk/>
          <pc:sldMk cId="2445716289" sldId="267"/>
        </pc:sldMkLst>
        <pc:spChg chg="mod">
          <ac:chgData name="ajay poreddy" userId="a76d0cce41846b4c" providerId="LiveId" clId="{76D2E9E5-CDB2-4FED-8049-F44D325EADBA}" dt="2024-09-25T19:23:26.546" v="633" actId="26606"/>
          <ac:spMkLst>
            <pc:docMk/>
            <pc:sldMk cId="2445716289" sldId="267"/>
            <ac:spMk id="2" creationId="{31FD6102-B445-5F85-C019-07B0DC97E5EE}"/>
          </ac:spMkLst>
        </pc:spChg>
        <pc:spChg chg="del mod">
          <ac:chgData name="ajay poreddy" userId="a76d0cce41846b4c" providerId="LiveId" clId="{76D2E9E5-CDB2-4FED-8049-F44D325EADBA}" dt="2024-09-25T19:23:09.744" v="630" actId="26606"/>
          <ac:spMkLst>
            <pc:docMk/>
            <pc:sldMk cId="2445716289" sldId="267"/>
            <ac:spMk id="3" creationId="{C1A90603-8F65-A5C3-1C14-7FB6749653BA}"/>
          </ac:spMkLst>
        </pc:spChg>
        <pc:spChg chg="add del">
          <ac:chgData name="ajay poreddy" userId="a76d0cce41846b4c" providerId="LiveId" clId="{76D2E9E5-CDB2-4FED-8049-F44D325EADBA}" dt="2024-09-25T19:23:26.514" v="632" actId="26606"/>
          <ac:spMkLst>
            <pc:docMk/>
            <pc:sldMk cId="2445716289" sldId="267"/>
            <ac:spMk id="10" creationId="{BACC6370-2D7E-4714-9D71-7542949D7D5D}"/>
          </ac:spMkLst>
        </pc:spChg>
        <pc:spChg chg="add del">
          <ac:chgData name="ajay poreddy" userId="a76d0cce41846b4c" providerId="LiveId" clId="{76D2E9E5-CDB2-4FED-8049-F44D325EADBA}" dt="2024-09-25T19:23:26.514" v="632" actId="26606"/>
          <ac:spMkLst>
            <pc:docMk/>
            <pc:sldMk cId="2445716289" sldId="267"/>
            <ac:spMk id="12" creationId="{F68B3F68-107C-434F-AA38-110D5EA91B85}"/>
          </ac:spMkLst>
        </pc:spChg>
        <pc:spChg chg="add del">
          <ac:chgData name="ajay poreddy" userId="a76d0cce41846b4c" providerId="LiveId" clId="{76D2E9E5-CDB2-4FED-8049-F44D325EADBA}" dt="2024-09-25T19:23:26.514" v="632" actId="26606"/>
          <ac:spMkLst>
            <pc:docMk/>
            <pc:sldMk cId="2445716289" sldId="267"/>
            <ac:spMk id="14" creationId="{AAD0DBB9-1A4B-4391-81D4-CB19F9AB918A}"/>
          </ac:spMkLst>
        </pc:spChg>
        <pc:spChg chg="add del">
          <ac:chgData name="ajay poreddy" userId="a76d0cce41846b4c" providerId="LiveId" clId="{76D2E9E5-CDB2-4FED-8049-F44D325EADBA}" dt="2024-09-25T19:23:26.514" v="632" actId="26606"/>
          <ac:spMkLst>
            <pc:docMk/>
            <pc:sldMk cId="2445716289" sldId="267"/>
            <ac:spMk id="16" creationId="{063BBA22-50EA-4C4D-BE05-F1CE4E63AA56}"/>
          </ac:spMkLst>
        </pc:spChg>
        <pc:spChg chg="add del">
          <ac:chgData name="ajay poreddy" userId="a76d0cce41846b4c" providerId="LiveId" clId="{76D2E9E5-CDB2-4FED-8049-F44D325EADBA}" dt="2024-09-25T19:25:10.116" v="638" actId="26606"/>
          <ac:spMkLst>
            <pc:docMk/>
            <pc:sldMk cId="2445716289" sldId="267"/>
            <ac:spMk id="18" creationId="{6C4028FD-8BAA-4A19-BFDE-594D991B7552}"/>
          </ac:spMkLst>
        </pc:spChg>
        <pc:spChg chg="add">
          <ac:chgData name="ajay poreddy" userId="a76d0cce41846b4c" providerId="LiveId" clId="{76D2E9E5-CDB2-4FED-8049-F44D325EADBA}" dt="2024-09-25T19:25:10.116" v="638" actId="26606"/>
          <ac:spMkLst>
            <pc:docMk/>
            <pc:sldMk cId="2445716289" sldId="267"/>
            <ac:spMk id="23" creationId="{42A4FC2C-047E-45A5-965D-8E1E3BF09BC6}"/>
          </ac:spMkLst>
        </pc:spChg>
        <pc:graphicFrameChg chg="add mod modGraphic">
          <ac:chgData name="ajay poreddy" userId="a76d0cce41846b4c" providerId="LiveId" clId="{76D2E9E5-CDB2-4FED-8049-F44D325EADBA}" dt="2024-09-25T19:24:49.966" v="637" actId="20577"/>
          <ac:graphicFrameMkLst>
            <pc:docMk/>
            <pc:sldMk cId="2445716289" sldId="267"/>
            <ac:graphicFrameMk id="5" creationId="{497652CA-2C4D-34D6-0552-44390189E637}"/>
          </ac:graphicFrameMkLst>
        </pc:graphicFrameChg>
      </pc:sldChg>
      <pc:sldChg chg="addSp delSp modSp mod setBg">
        <pc:chgData name="ajay poreddy" userId="a76d0cce41846b4c" providerId="LiveId" clId="{76D2E9E5-CDB2-4FED-8049-F44D325EADBA}" dt="2024-09-25T19:48:36.867" v="724" actId="26606"/>
        <pc:sldMkLst>
          <pc:docMk/>
          <pc:sldMk cId="2118417443" sldId="268"/>
        </pc:sldMkLst>
        <pc:spChg chg="mod">
          <ac:chgData name="ajay poreddy" userId="a76d0cce41846b4c" providerId="LiveId" clId="{76D2E9E5-CDB2-4FED-8049-F44D325EADBA}" dt="2024-09-25T19:48:36.867" v="724" actId="26606"/>
          <ac:spMkLst>
            <pc:docMk/>
            <pc:sldMk cId="2118417443" sldId="268"/>
            <ac:spMk id="2" creationId="{B10C7526-D4C4-92C3-D9F6-AC80F662EB49}"/>
          </ac:spMkLst>
        </pc:spChg>
        <pc:spChg chg="add del">
          <ac:chgData name="ajay poreddy" userId="a76d0cce41846b4c" providerId="LiveId" clId="{76D2E9E5-CDB2-4FED-8049-F44D325EADBA}" dt="2024-09-25T19:48:36.867" v="724" actId="26606"/>
          <ac:spMkLst>
            <pc:docMk/>
            <pc:sldMk cId="2118417443" sldId="268"/>
            <ac:spMk id="3" creationId="{3DFA12CC-AA11-A091-9623-B270A90A55DE}"/>
          </ac:spMkLst>
        </pc:spChg>
        <pc:spChg chg="add del">
          <ac:chgData name="ajay poreddy" userId="a76d0cce41846b4c" providerId="LiveId" clId="{76D2E9E5-CDB2-4FED-8049-F44D325EADBA}" dt="2024-09-25T19:47:55.741" v="707" actId="26606"/>
          <ac:spMkLst>
            <pc:docMk/>
            <pc:sldMk cId="2118417443" sldId="268"/>
            <ac:spMk id="8" creationId="{87BF42CA-AD55-48B4-8949-C4DCA60A6AEE}"/>
          </ac:spMkLst>
        </pc:spChg>
        <pc:spChg chg="add del">
          <ac:chgData name="ajay poreddy" userId="a76d0cce41846b4c" providerId="LiveId" clId="{76D2E9E5-CDB2-4FED-8049-F44D325EADBA}" dt="2024-09-25T19:46:57.089" v="703" actId="26606"/>
          <ac:spMkLst>
            <pc:docMk/>
            <pc:sldMk cId="2118417443" sldId="268"/>
            <ac:spMk id="9" creationId="{35DB3719-6FDC-4E5D-891D-FF40B7300F64}"/>
          </ac:spMkLst>
        </pc:spChg>
        <pc:spChg chg="add del">
          <ac:chgData name="ajay poreddy" userId="a76d0cce41846b4c" providerId="LiveId" clId="{76D2E9E5-CDB2-4FED-8049-F44D325EADBA}" dt="2024-09-25T19:46:54.107" v="701" actId="26606"/>
          <ac:spMkLst>
            <pc:docMk/>
            <pc:sldMk cId="2118417443" sldId="268"/>
            <ac:spMk id="10" creationId="{70DFA0FD-AB28-4B25-B870-4D2BBC35BA1D}"/>
          </ac:spMkLst>
        </pc:spChg>
        <pc:spChg chg="add del">
          <ac:chgData name="ajay poreddy" userId="a76d0cce41846b4c" providerId="LiveId" clId="{76D2E9E5-CDB2-4FED-8049-F44D325EADBA}" dt="2024-09-25T19:46:57.089" v="703" actId="26606"/>
          <ac:spMkLst>
            <pc:docMk/>
            <pc:sldMk cId="2118417443" sldId="268"/>
            <ac:spMk id="11" creationId="{E0CBAC23-2E3F-4A90-BA59-F8299F6A5439}"/>
          </ac:spMkLst>
        </pc:spChg>
        <pc:spChg chg="add del">
          <ac:chgData name="ajay poreddy" userId="a76d0cce41846b4c" providerId="LiveId" clId="{76D2E9E5-CDB2-4FED-8049-F44D325EADBA}" dt="2024-09-25T19:46:59.985" v="705" actId="26606"/>
          <ac:spMkLst>
            <pc:docMk/>
            <pc:sldMk cId="2118417443" sldId="268"/>
            <ac:spMk id="21" creationId="{9F7D5CDA-D291-4307-BF55-1381FED29634}"/>
          </ac:spMkLst>
        </pc:spChg>
        <pc:spChg chg="add del">
          <ac:chgData name="ajay poreddy" userId="a76d0cce41846b4c" providerId="LiveId" clId="{76D2E9E5-CDB2-4FED-8049-F44D325EADBA}" dt="2024-09-25T19:46:59.985" v="705" actId="26606"/>
          <ac:spMkLst>
            <pc:docMk/>
            <pc:sldMk cId="2118417443" sldId="268"/>
            <ac:spMk id="22" creationId="{3DFA12CC-AA11-A091-9623-B270A90A55DE}"/>
          </ac:spMkLst>
        </pc:spChg>
        <pc:spChg chg="add del">
          <ac:chgData name="ajay poreddy" userId="a76d0cce41846b4c" providerId="LiveId" clId="{76D2E9E5-CDB2-4FED-8049-F44D325EADBA}" dt="2024-09-25T19:47:55.741" v="707" actId="26606"/>
          <ac:spMkLst>
            <pc:docMk/>
            <pc:sldMk cId="2118417443" sldId="268"/>
            <ac:spMk id="25" creationId="{66AE1D3D-3106-4CB2-AA7C-0C1642AC0F2E}"/>
          </ac:spMkLst>
        </pc:spChg>
        <pc:spChg chg="add del">
          <ac:chgData name="ajay poreddy" userId="a76d0cce41846b4c" providerId="LiveId" clId="{76D2E9E5-CDB2-4FED-8049-F44D325EADBA}" dt="2024-09-25T19:47:55.741" v="707" actId="26606"/>
          <ac:spMkLst>
            <pc:docMk/>
            <pc:sldMk cId="2118417443" sldId="268"/>
            <ac:spMk id="27" creationId="{3DFA12CC-AA11-A091-9623-B270A90A55DE}"/>
          </ac:spMkLst>
        </pc:spChg>
        <pc:spChg chg="add del">
          <ac:chgData name="ajay poreddy" userId="a76d0cce41846b4c" providerId="LiveId" clId="{76D2E9E5-CDB2-4FED-8049-F44D325EADBA}" dt="2024-09-25T19:47:56.898" v="709" actId="26606"/>
          <ac:spMkLst>
            <pc:docMk/>
            <pc:sldMk cId="2118417443" sldId="268"/>
            <ac:spMk id="29" creationId="{738F59A4-4431-460D-8E49-6E65C189A566}"/>
          </ac:spMkLst>
        </pc:spChg>
        <pc:spChg chg="add del">
          <ac:chgData name="ajay poreddy" userId="a76d0cce41846b4c" providerId="LiveId" clId="{76D2E9E5-CDB2-4FED-8049-F44D325EADBA}" dt="2024-09-25T19:48:16.579" v="711" actId="26606"/>
          <ac:spMkLst>
            <pc:docMk/>
            <pc:sldMk cId="2118417443" sldId="268"/>
            <ac:spMk id="35" creationId="{EDDBB197-D710-4A4F-A9CA-FD2177498BE8}"/>
          </ac:spMkLst>
        </pc:spChg>
        <pc:spChg chg="add del">
          <ac:chgData name="ajay poreddy" userId="a76d0cce41846b4c" providerId="LiveId" clId="{76D2E9E5-CDB2-4FED-8049-F44D325EADBA}" dt="2024-09-25T19:48:16.579" v="711" actId="26606"/>
          <ac:spMkLst>
            <pc:docMk/>
            <pc:sldMk cId="2118417443" sldId="268"/>
            <ac:spMk id="36" creationId="{975D1CFA-2CDB-4B64-BD9F-85744E8DA12F}"/>
          </ac:spMkLst>
        </pc:spChg>
        <pc:spChg chg="add del">
          <ac:chgData name="ajay poreddy" userId="a76d0cce41846b4c" providerId="LiveId" clId="{76D2E9E5-CDB2-4FED-8049-F44D325EADBA}" dt="2024-09-25T19:48:16.579" v="711" actId="26606"/>
          <ac:spMkLst>
            <pc:docMk/>
            <pc:sldMk cId="2118417443" sldId="268"/>
            <ac:spMk id="37" creationId="{3DFA12CC-AA11-A091-9623-B270A90A55DE}"/>
          </ac:spMkLst>
        </pc:spChg>
        <pc:spChg chg="add del">
          <ac:chgData name="ajay poreddy" userId="a76d0cce41846b4c" providerId="LiveId" clId="{76D2E9E5-CDB2-4FED-8049-F44D325EADBA}" dt="2024-09-25T19:48:24.217" v="713" actId="26606"/>
          <ac:spMkLst>
            <pc:docMk/>
            <pc:sldMk cId="2118417443" sldId="268"/>
            <ac:spMk id="40" creationId="{B50AB553-2A96-4A92-96F2-93548E096954}"/>
          </ac:spMkLst>
        </pc:spChg>
        <pc:spChg chg="add del">
          <ac:chgData name="ajay poreddy" userId="a76d0cce41846b4c" providerId="LiveId" clId="{76D2E9E5-CDB2-4FED-8049-F44D325EADBA}" dt="2024-09-25T19:48:25.391" v="715" actId="26606"/>
          <ac:spMkLst>
            <pc:docMk/>
            <pc:sldMk cId="2118417443" sldId="268"/>
            <ac:spMk id="43" creationId="{C0763A76-9F1C-4FC5-82B7-DD475DA461B2}"/>
          </ac:spMkLst>
        </pc:spChg>
        <pc:spChg chg="add del">
          <ac:chgData name="ajay poreddy" userId="a76d0cce41846b4c" providerId="LiveId" clId="{76D2E9E5-CDB2-4FED-8049-F44D325EADBA}" dt="2024-09-25T19:48:25.391" v="715" actId="26606"/>
          <ac:spMkLst>
            <pc:docMk/>
            <pc:sldMk cId="2118417443" sldId="268"/>
            <ac:spMk id="44" creationId="{E81BF4F6-F2CF-4984-9D14-D6966D92F99F}"/>
          </ac:spMkLst>
        </pc:spChg>
        <pc:spChg chg="add del">
          <ac:chgData name="ajay poreddy" userId="a76d0cce41846b4c" providerId="LiveId" clId="{76D2E9E5-CDB2-4FED-8049-F44D325EADBA}" dt="2024-09-25T19:48:25.391" v="715" actId="26606"/>
          <ac:spMkLst>
            <pc:docMk/>
            <pc:sldMk cId="2118417443" sldId="268"/>
            <ac:spMk id="45" creationId="{3DFA12CC-AA11-A091-9623-B270A90A55DE}"/>
          </ac:spMkLst>
        </pc:spChg>
        <pc:spChg chg="add del">
          <ac:chgData name="ajay poreddy" userId="a76d0cce41846b4c" providerId="LiveId" clId="{76D2E9E5-CDB2-4FED-8049-F44D325EADBA}" dt="2024-09-25T19:48:26.769" v="717" actId="26606"/>
          <ac:spMkLst>
            <pc:docMk/>
            <pc:sldMk cId="2118417443" sldId="268"/>
            <ac:spMk id="49" creationId="{B50AB553-2A96-4A92-96F2-93548E096954}"/>
          </ac:spMkLst>
        </pc:spChg>
        <pc:spChg chg="add del">
          <ac:chgData name="ajay poreddy" userId="a76d0cce41846b4c" providerId="LiveId" clId="{76D2E9E5-CDB2-4FED-8049-F44D325EADBA}" dt="2024-09-25T19:48:30.074" v="719" actId="26606"/>
          <ac:spMkLst>
            <pc:docMk/>
            <pc:sldMk cId="2118417443" sldId="268"/>
            <ac:spMk id="52" creationId="{9F7D5CDA-D291-4307-BF55-1381FED29634}"/>
          </ac:spMkLst>
        </pc:spChg>
        <pc:spChg chg="add del">
          <ac:chgData name="ajay poreddy" userId="a76d0cce41846b4c" providerId="LiveId" clId="{76D2E9E5-CDB2-4FED-8049-F44D325EADBA}" dt="2024-09-25T19:48:30.074" v="719" actId="26606"/>
          <ac:spMkLst>
            <pc:docMk/>
            <pc:sldMk cId="2118417443" sldId="268"/>
            <ac:spMk id="53" creationId="{3DFA12CC-AA11-A091-9623-B270A90A55DE}"/>
          </ac:spMkLst>
        </pc:spChg>
        <pc:spChg chg="add del">
          <ac:chgData name="ajay poreddy" userId="a76d0cce41846b4c" providerId="LiveId" clId="{76D2E9E5-CDB2-4FED-8049-F44D325EADBA}" dt="2024-09-25T19:48:31.851" v="721" actId="26606"/>
          <ac:spMkLst>
            <pc:docMk/>
            <pc:sldMk cId="2118417443" sldId="268"/>
            <ac:spMk id="56" creationId="{70DFA0FD-AB28-4B25-B870-4D2BBC35BA1D}"/>
          </ac:spMkLst>
        </pc:spChg>
        <pc:spChg chg="add del">
          <ac:chgData name="ajay poreddy" userId="a76d0cce41846b4c" providerId="LiveId" clId="{76D2E9E5-CDB2-4FED-8049-F44D325EADBA}" dt="2024-09-25T19:48:36.840" v="723" actId="26606"/>
          <ac:spMkLst>
            <pc:docMk/>
            <pc:sldMk cId="2118417443" sldId="268"/>
            <ac:spMk id="62" creationId="{35DB3719-6FDC-4E5D-891D-FF40B7300F64}"/>
          </ac:spMkLst>
        </pc:spChg>
        <pc:spChg chg="add del">
          <ac:chgData name="ajay poreddy" userId="a76d0cce41846b4c" providerId="LiveId" clId="{76D2E9E5-CDB2-4FED-8049-F44D325EADBA}" dt="2024-09-25T19:48:36.840" v="723" actId="26606"/>
          <ac:spMkLst>
            <pc:docMk/>
            <pc:sldMk cId="2118417443" sldId="268"/>
            <ac:spMk id="63" creationId="{E0CBAC23-2E3F-4A90-BA59-F8299F6A5439}"/>
          </ac:spMkLst>
        </pc:spChg>
        <pc:spChg chg="add">
          <ac:chgData name="ajay poreddy" userId="a76d0cce41846b4c" providerId="LiveId" clId="{76D2E9E5-CDB2-4FED-8049-F44D325EADBA}" dt="2024-09-25T19:48:36.867" v="724" actId="26606"/>
          <ac:spMkLst>
            <pc:docMk/>
            <pc:sldMk cId="2118417443" sldId="268"/>
            <ac:spMk id="67" creationId="{B50AB553-2A96-4A92-96F2-93548E096954}"/>
          </ac:spMkLst>
        </pc:spChg>
        <pc:grpChg chg="add del">
          <ac:chgData name="ajay poreddy" userId="a76d0cce41846b4c" providerId="LiveId" clId="{76D2E9E5-CDB2-4FED-8049-F44D325EADBA}" dt="2024-09-25T19:46:54.107" v="701" actId="26606"/>
          <ac:grpSpMkLst>
            <pc:docMk/>
            <pc:sldMk cId="2118417443" sldId="268"/>
            <ac:grpSpMk id="12" creationId="{0D628DFB-9CD1-4E2B-8B44-9FDF7E80F6D9}"/>
          </ac:grpSpMkLst>
        </pc:grpChg>
        <pc:grpChg chg="add del">
          <ac:chgData name="ajay poreddy" userId="a76d0cce41846b4c" providerId="LiveId" clId="{76D2E9E5-CDB2-4FED-8049-F44D325EADBA}" dt="2024-09-25T19:48:16.579" v="711" actId="26606"/>
          <ac:grpSpMkLst>
            <pc:docMk/>
            <pc:sldMk cId="2118417443" sldId="268"/>
            <ac:grpSpMk id="14" creationId="{25EE5136-01F1-466C-962D-BA9B4C6757AA}"/>
          </ac:grpSpMkLst>
        </pc:grpChg>
        <pc:grpChg chg="add del">
          <ac:chgData name="ajay poreddy" userId="a76d0cce41846b4c" providerId="LiveId" clId="{76D2E9E5-CDB2-4FED-8049-F44D325EADBA}" dt="2024-09-25T19:47:55.741" v="707" actId="26606"/>
          <ac:grpSpMkLst>
            <pc:docMk/>
            <pc:sldMk cId="2118417443" sldId="268"/>
            <ac:grpSpMk id="26" creationId="{0A31B6AF-B711-4CDB-8C2B-16E963DDC4C5}"/>
          </ac:grpSpMkLst>
        </pc:grpChg>
        <pc:grpChg chg="add del">
          <ac:chgData name="ajay poreddy" userId="a76d0cce41846b4c" providerId="LiveId" clId="{76D2E9E5-CDB2-4FED-8049-F44D325EADBA}" dt="2024-09-25T19:47:56.898" v="709" actId="26606"/>
          <ac:grpSpMkLst>
            <pc:docMk/>
            <pc:sldMk cId="2118417443" sldId="268"/>
            <ac:grpSpMk id="30" creationId="{8A919B9C-5C01-47E4-B2F2-45F589208ABF}"/>
          </ac:grpSpMkLst>
        </pc:grpChg>
        <pc:grpChg chg="add del">
          <ac:chgData name="ajay poreddy" userId="a76d0cce41846b4c" providerId="LiveId" clId="{76D2E9E5-CDB2-4FED-8049-F44D325EADBA}" dt="2024-09-25T19:48:31.851" v="721" actId="26606"/>
          <ac:grpSpMkLst>
            <pc:docMk/>
            <pc:sldMk cId="2118417443" sldId="268"/>
            <ac:grpSpMk id="58" creationId="{0D628DFB-9CD1-4E2B-8B44-9FDF7E80F6D9}"/>
          </ac:grpSpMkLst>
        </pc:grpChg>
        <pc:graphicFrameChg chg="add del">
          <ac:chgData name="ajay poreddy" userId="a76d0cce41846b4c" providerId="LiveId" clId="{76D2E9E5-CDB2-4FED-8049-F44D325EADBA}" dt="2024-09-25T19:46:54.107" v="701" actId="26606"/>
          <ac:graphicFrameMkLst>
            <pc:docMk/>
            <pc:sldMk cId="2118417443" sldId="268"/>
            <ac:graphicFrameMk id="5" creationId="{7B3CB0CA-BAC4-36B9-D48E-50CA32A72622}"/>
          </ac:graphicFrameMkLst>
        </pc:graphicFrameChg>
        <pc:graphicFrameChg chg="add del">
          <ac:chgData name="ajay poreddy" userId="a76d0cce41846b4c" providerId="LiveId" clId="{76D2E9E5-CDB2-4FED-8049-F44D325EADBA}" dt="2024-09-25T19:46:57.089" v="703" actId="26606"/>
          <ac:graphicFrameMkLst>
            <pc:docMk/>
            <pc:sldMk cId="2118417443" sldId="268"/>
            <ac:graphicFrameMk id="19" creationId="{CC67BAC8-63B7-DB29-0B49-5B7BC29AC431}"/>
          </ac:graphicFrameMkLst>
        </pc:graphicFrameChg>
        <pc:graphicFrameChg chg="add del">
          <ac:chgData name="ajay poreddy" userId="a76d0cce41846b4c" providerId="LiveId" clId="{76D2E9E5-CDB2-4FED-8049-F44D325EADBA}" dt="2024-09-25T19:47:56.898" v="709" actId="26606"/>
          <ac:graphicFrameMkLst>
            <pc:docMk/>
            <pc:sldMk cId="2118417443" sldId="268"/>
            <ac:graphicFrameMk id="33" creationId="{4CB07F99-453E-A250-3CF2-58A93EF75929}"/>
          </ac:graphicFrameMkLst>
        </pc:graphicFrameChg>
        <pc:graphicFrameChg chg="add del">
          <ac:chgData name="ajay poreddy" userId="a76d0cce41846b4c" providerId="LiveId" clId="{76D2E9E5-CDB2-4FED-8049-F44D325EADBA}" dt="2024-09-25T19:48:24.217" v="713" actId="26606"/>
          <ac:graphicFrameMkLst>
            <pc:docMk/>
            <pc:sldMk cId="2118417443" sldId="268"/>
            <ac:graphicFrameMk id="41" creationId="{E0726789-5913-6828-981D-18F125913CAB}"/>
          </ac:graphicFrameMkLst>
        </pc:graphicFrameChg>
        <pc:graphicFrameChg chg="add del">
          <ac:chgData name="ajay poreddy" userId="a76d0cce41846b4c" providerId="LiveId" clId="{76D2E9E5-CDB2-4FED-8049-F44D325EADBA}" dt="2024-09-25T19:48:26.769" v="717" actId="26606"/>
          <ac:graphicFrameMkLst>
            <pc:docMk/>
            <pc:sldMk cId="2118417443" sldId="268"/>
            <ac:graphicFrameMk id="50" creationId="{E0726789-5913-6828-981D-18F125913CAB}"/>
          </ac:graphicFrameMkLst>
        </pc:graphicFrameChg>
        <pc:graphicFrameChg chg="add del">
          <ac:chgData name="ajay poreddy" userId="a76d0cce41846b4c" providerId="LiveId" clId="{76D2E9E5-CDB2-4FED-8049-F44D325EADBA}" dt="2024-09-25T19:48:31.851" v="721" actId="26606"/>
          <ac:graphicFrameMkLst>
            <pc:docMk/>
            <pc:sldMk cId="2118417443" sldId="268"/>
            <ac:graphicFrameMk id="60" creationId="{7B3CB0CA-BAC4-36B9-D48E-50CA32A72622}"/>
          </ac:graphicFrameMkLst>
        </pc:graphicFrameChg>
        <pc:graphicFrameChg chg="add del">
          <ac:chgData name="ajay poreddy" userId="a76d0cce41846b4c" providerId="LiveId" clId="{76D2E9E5-CDB2-4FED-8049-F44D325EADBA}" dt="2024-09-25T19:48:36.840" v="723" actId="26606"/>
          <ac:graphicFrameMkLst>
            <pc:docMk/>
            <pc:sldMk cId="2118417443" sldId="268"/>
            <ac:graphicFrameMk id="64" creationId="{CC67BAC8-63B7-DB29-0B49-5B7BC29AC431}"/>
          </ac:graphicFrameMkLst>
        </pc:graphicFrameChg>
        <pc:graphicFrameChg chg="add">
          <ac:chgData name="ajay poreddy" userId="a76d0cce41846b4c" providerId="LiveId" clId="{76D2E9E5-CDB2-4FED-8049-F44D325EADBA}" dt="2024-09-25T19:48:36.867" v="724" actId="26606"/>
          <ac:graphicFrameMkLst>
            <pc:docMk/>
            <pc:sldMk cId="2118417443" sldId="268"/>
            <ac:graphicFrameMk id="68" creationId="{E0726789-5913-6828-981D-18F125913CAB}"/>
          </ac:graphicFrameMkLst>
        </pc:graphicFrameChg>
        <pc:picChg chg="add del">
          <ac:chgData name="ajay poreddy" userId="a76d0cce41846b4c" providerId="LiveId" clId="{76D2E9E5-CDB2-4FED-8049-F44D325EADBA}" dt="2024-09-25T19:46:54.107" v="701" actId="26606"/>
          <ac:picMkLst>
            <pc:docMk/>
            <pc:sldMk cId="2118417443" sldId="268"/>
            <ac:picMk id="6" creationId="{C49304EF-27A9-8332-DFC2-3E59A0217224}"/>
          </ac:picMkLst>
        </pc:picChg>
        <pc:picChg chg="add del">
          <ac:chgData name="ajay poreddy" userId="a76d0cce41846b4c" providerId="LiveId" clId="{76D2E9E5-CDB2-4FED-8049-F44D325EADBA}" dt="2024-09-25T19:48:16.579" v="711" actId="26606"/>
          <ac:picMkLst>
            <pc:docMk/>
            <pc:sldMk cId="2118417443" sldId="268"/>
            <ac:picMk id="7" creationId="{16C1E458-9802-4F87-9BE1-2FBB23025986}"/>
          </ac:picMkLst>
        </pc:picChg>
        <pc:picChg chg="add del">
          <ac:chgData name="ajay poreddy" userId="a76d0cce41846b4c" providerId="LiveId" clId="{76D2E9E5-CDB2-4FED-8049-F44D325EADBA}" dt="2024-09-25T19:46:59.985" v="705" actId="26606"/>
          <ac:picMkLst>
            <pc:docMk/>
            <pc:sldMk cId="2118417443" sldId="268"/>
            <ac:picMk id="23" creationId="{CEA91DB0-D1CB-225B-33F5-10AB2B6E75BE}"/>
          </ac:picMkLst>
        </pc:picChg>
        <pc:picChg chg="add del">
          <ac:chgData name="ajay poreddy" userId="a76d0cce41846b4c" providerId="LiveId" clId="{76D2E9E5-CDB2-4FED-8049-F44D325EADBA}" dt="2024-09-25T19:48:24.217" v="713" actId="26606"/>
          <ac:picMkLst>
            <pc:docMk/>
            <pc:sldMk cId="2118417443" sldId="268"/>
            <ac:picMk id="39" creationId="{0D5C5ABD-CCC1-B6FD-EF45-C84DC207186D}"/>
          </ac:picMkLst>
        </pc:picChg>
        <pc:picChg chg="add del">
          <ac:chgData name="ajay poreddy" userId="a76d0cce41846b4c" providerId="LiveId" clId="{76D2E9E5-CDB2-4FED-8049-F44D325EADBA}" dt="2024-09-25T19:48:25.391" v="715" actId="26606"/>
          <ac:picMkLst>
            <pc:docMk/>
            <pc:sldMk cId="2118417443" sldId="268"/>
            <ac:picMk id="46" creationId="{A2E7DA60-2BAE-790A-72F5-AB83B083CAEB}"/>
          </ac:picMkLst>
        </pc:picChg>
        <pc:picChg chg="add del">
          <ac:chgData name="ajay poreddy" userId="a76d0cce41846b4c" providerId="LiveId" clId="{76D2E9E5-CDB2-4FED-8049-F44D325EADBA}" dt="2024-09-25T19:48:26.769" v="717" actId="26606"/>
          <ac:picMkLst>
            <pc:docMk/>
            <pc:sldMk cId="2118417443" sldId="268"/>
            <ac:picMk id="48" creationId="{0D5C5ABD-CCC1-B6FD-EF45-C84DC207186D}"/>
          </ac:picMkLst>
        </pc:picChg>
        <pc:picChg chg="add del">
          <ac:chgData name="ajay poreddy" userId="a76d0cce41846b4c" providerId="LiveId" clId="{76D2E9E5-CDB2-4FED-8049-F44D325EADBA}" dt="2024-09-25T19:48:30.074" v="719" actId="26606"/>
          <ac:picMkLst>
            <pc:docMk/>
            <pc:sldMk cId="2118417443" sldId="268"/>
            <ac:picMk id="54" creationId="{CEA91DB0-D1CB-225B-33F5-10AB2B6E75BE}"/>
          </ac:picMkLst>
        </pc:picChg>
        <pc:picChg chg="add del">
          <ac:chgData name="ajay poreddy" userId="a76d0cce41846b4c" providerId="LiveId" clId="{76D2E9E5-CDB2-4FED-8049-F44D325EADBA}" dt="2024-09-25T19:48:31.851" v="721" actId="26606"/>
          <ac:picMkLst>
            <pc:docMk/>
            <pc:sldMk cId="2118417443" sldId="268"/>
            <ac:picMk id="57" creationId="{C49304EF-27A9-8332-DFC2-3E59A0217224}"/>
          </ac:picMkLst>
        </pc:picChg>
        <pc:picChg chg="add">
          <ac:chgData name="ajay poreddy" userId="a76d0cce41846b4c" providerId="LiveId" clId="{76D2E9E5-CDB2-4FED-8049-F44D325EADBA}" dt="2024-09-25T19:48:36.867" v="724" actId="26606"/>
          <ac:picMkLst>
            <pc:docMk/>
            <pc:sldMk cId="2118417443" sldId="268"/>
            <ac:picMk id="66" creationId="{0D5C5ABD-CCC1-B6FD-EF45-C84DC207186D}"/>
          </ac:picMkLst>
        </pc:picChg>
      </pc:sldChg>
      <pc:sldChg chg="addSp delSp modSp new mod">
        <pc:chgData name="ajay poreddy" userId="a76d0cce41846b4c" providerId="LiveId" clId="{76D2E9E5-CDB2-4FED-8049-F44D325EADBA}" dt="2024-09-25T19:27:10.223" v="652" actId="26606"/>
        <pc:sldMkLst>
          <pc:docMk/>
          <pc:sldMk cId="3749785636" sldId="269"/>
        </pc:sldMkLst>
        <pc:spChg chg="mod">
          <ac:chgData name="ajay poreddy" userId="a76d0cce41846b4c" providerId="LiveId" clId="{76D2E9E5-CDB2-4FED-8049-F44D325EADBA}" dt="2024-09-25T19:25:50.798" v="643" actId="122"/>
          <ac:spMkLst>
            <pc:docMk/>
            <pc:sldMk cId="3749785636" sldId="269"/>
            <ac:spMk id="2" creationId="{0546C9BD-AD91-3BA8-200E-11C6CDBFBCF6}"/>
          </ac:spMkLst>
        </pc:spChg>
        <pc:spChg chg="del mod">
          <ac:chgData name="ajay poreddy" userId="a76d0cce41846b4c" providerId="LiveId" clId="{76D2E9E5-CDB2-4FED-8049-F44D325EADBA}" dt="2024-09-25T19:27:10.223" v="652" actId="26606"/>
          <ac:spMkLst>
            <pc:docMk/>
            <pc:sldMk cId="3749785636" sldId="269"/>
            <ac:spMk id="3" creationId="{0CC06169-C9B8-DFF8-4912-F9DEE93068A9}"/>
          </ac:spMkLst>
        </pc:spChg>
        <pc:graphicFrameChg chg="add">
          <ac:chgData name="ajay poreddy" userId="a76d0cce41846b4c" providerId="LiveId" clId="{76D2E9E5-CDB2-4FED-8049-F44D325EADBA}" dt="2024-09-25T19:27:10.223" v="652" actId="26606"/>
          <ac:graphicFrameMkLst>
            <pc:docMk/>
            <pc:sldMk cId="3749785636" sldId="269"/>
            <ac:graphicFrameMk id="5" creationId="{1CD77199-9DA4-BD20-25E3-0F2B49CF1112}"/>
          </ac:graphicFrameMkLst>
        </pc:graphicFrameChg>
      </pc:sldChg>
      <pc:sldChg chg="addSp delSp modSp new mod ord setBg">
        <pc:chgData name="ajay poreddy" userId="a76d0cce41846b4c" providerId="LiveId" clId="{76D2E9E5-CDB2-4FED-8049-F44D325EADBA}" dt="2024-09-25T19:40:53.817" v="699"/>
        <pc:sldMkLst>
          <pc:docMk/>
          <pc:sldMk cId="1350255962" sldId="270"/>
        </pc:sldMkLst>
        <pc:spChg chg="mod">
          <ac:chgData name="ajay poreddy" userId="a76d0cce41846b4c" providerId="LiveId" clId="{76D2E9E5-CDB2-4FED-8049-F44D325EADBA}" dt="2024-09-25T19:29:34.910" v="667" actId="26606"/>
          <ac:spMkLst>
            <pc:docMk/>
            <pc:sldMk cId="1350255962" sldId="270"/>
            <ac:spMk id="2" creationId="{E8A6DAA3-462D-9879-0D1B-B10E68D451B3}"/>
          </ac:spMkLst>
        </pc:spChg>
        <pc:spChg chg="del">
          <ac:chgData name="ajay poreddy" userId="a76d0cce41846b4c" providerId="LiveId" clId="{76D2E9E5-CDB2-4FED-8049-F44D325EADBA}" dt="2024-09-25T19:27:57.917" v="658"/>
          <ac:spMkLst>
            <pc:docMk/>
            <pc:sldMk cId="1350255962" sldId="270"/>
            <ac:spMk id="3" creationId="{6130B835-80ED-EF16-45C9-7512420EB8BA}"/>
          </ac:spMkLst>
        </pc:spChg>
        <pc:spChg chg="add del mod">
          <ac:chgData name="ajay poreddy" userId="a76d0cce41846b4c" providerId="LiveId" clId="{76D2E9E5-CDB2-4FED-8049-F44D325EADBA}" dt="2024-09-25T19:29:34.910" v="667" actId="26606"/>
          <ac:spMkLst>
            <pc:docMk/>
            <pc:sldMk cId="1350255962" sldId="270"/>
            <ac:spMk id="4" creationId="{87804A1D-3DF3-99B7-1481-1255A47F2EDF}"/>
          </ac:spMkLst>
        </pc:spChg>
        <pc:spChg chg="add del">
          <ac:chgData name="ajay poreddy" userId="a76d0cce41846b4c" providerId="LiveId" clId="{76D2E9E5-CDB2-4FED-8049-F44D325EADBA}" dt="2024-09-25T19:29:34.897" v="666" actId="26606"/>
          <ac:spMkLst>
            <pc:docMk/>
            <pc:sldMk cId="1350255962" sldId="270"/>
            <ac:spMk id="10" creationId="{A1F6BF70-C7D1-4AF9-8DB4-BEEB8A9C3529}"/>
          </ac:spMkLst>
        </pc:spChg>
        <pc:spChg chg="add">
          <ac:chgData name="ajay poreddy" userId="a76d0cce41846b4c" providerId="LiveId" clId="{76D2E9E5-CDB2-4FED-8049-F44D325EADBA}" dt="2024-09-25T19:29:34.910" v="667" actId="26606"/>
          <ac:spMkLst>
            <pc:docMk/>
            <pc:sldMk cId="1350255962" sldId="270"/>
            <ac:spMk id="11" creationId="{EDDBB197-D710-4A4F-A9CA-FD2177498BE8}"/>
          </ac:spMkLst>
        </pc:spChg>
        <pc:spChg chg="add del">
          <ac:chgData name="ajay poreddy" userId="a76d0cce41846b4c" providerId="LiveId" clId="{76D2E9E5-CDB2-4FED-8049-F44D325EADBA}" dt="2024-09-25T19:29:34.897" v="666" actId="26606"/>
          <ac:spMkLst>
            <pc:docMk/>
            <pc:sldMk cId="1350255962" sldId="270"/>
            <ac:spMk id="16" creationId="{2C1BBA94-3F40-40AA-8BB9-E69E25E537C1}"/>
          </ac:spMkLst>
        </pc:spChg>
        <pc:spChg chg="add">
          <ac:chgData name="ajay poreddy" userId="a76d0cce41846b4c" providerId="LiveId" clId="{76D2E9E5-CDB2-4FED-8049-F44D325EADBA}" dt="2024-09-25T19:29:34.910" v="667" actId="26606"/>
          <ac:spMkLst>
            <pc:docMk/>
            <pc:sldMk cId="1350255962" sldId="270"/>
            <ac:spMk id="20" creationId="{975D1CFA-2CDB-4B64-BD9F-85744E8DA12F}"/>
          </ac:spMkLst>
        </pc:spChg>
        <pc:spChg chg="add mod">
          <ac:chgData name="ajay poreddy" userId="a76d0cce41846b4c" providerId="LiveId" clId="{76D2E9E5-CDB2-4FED-8049-F44D325EADBA}" dt="2024-09-25T19:40:43.902" v="697" actId="255"/>
          <ac:spMkLst>
            <pc:docMk/>
            <pc:sldMk cId="1350255962" sldId="270"/>
            <ac:spMk id="21" creationId="{87804A1D-3DF3-99B7-1481-1255A47F2EDF}"/>
          </ac:spMkLst>
        </pc:spChg>
        <pc:grpChg chg="add del">
          <ac:chgData name="ajay poreddy" userId="a76d0cce41846b4c" providerId="LiveId" clId="{76D2E9E5-CDB2-4FED-8049-F44D325EADBA}" dt="2024-09-25T19:29:34.897" v="666" actId="26606"/>
          <ac:grpSpMkLst>
            <pc:docMk/>
            <pc:sldMk cId="1350255962" sldId="270"/>
            <ac:grpSpMk id="12" creationId="{0C66A8B6-1F6E-4FCC-93B9-B9986B6FD111}"/>
          </ac:grpSpMkLst>
        </pc:grpChg>
        <pc:grpChg chg="add">
          <ac:chgData name="ajay poreddy" userId="a76d0cce41846b4c" providerId="LiveId" clId="{76D2E9E5-CDB2-4FED-8049-F44D325EADBA}" dt="2024-09-25T19:29:34.910" v="667" actId="26606"/>
          <ac:grpSpMkLst>
            <pc:docMk/>
            <pc:sldMk cId="1350255962" sldId="270"/>
            <ac:grpSpMk id="15" creationId="{25EE5136-01F1-466C-962D-BA9B4C6757AA}"/>
          </ac:grpSpMkLst>
        </pc:grpChg>
        <pc:graphicFrameChg chg="add del">
          <ac:chgData name="ajay poreddy" userId="a76d0cce41846b4c" providerId="LiveId" clId="{76D2E9E5-CDB2-4FED-8049-F44D325EADBA}" dt="2024-09-25T19:29:34.897" v="666" actId="26606"/>
          <ac:graphicFrameMkLst>
            <pc:docMk/>
            <pc:sldMk cId="1350255962" sldId="270"/>
            <ac:graphicFrameMk id="6" creationId="{980918A5-33A9-B6C9-B85E-CFF8AE27017C}"/>
          </ac:graphicFrameMkLst>
        </pc:graphicFrameChg>
        <pc:picChg chg="add">
          <ac:chgData name="ajay poreddy" userId="a76d0cce41846b4c" providerId="LiveId" clId="{76D2E9E5-CDB2-4FED-8049-F44D325EADBA}" dt="2024-09-25T19:29:34.910" v="667" actId="26606"/>
          <ac:picMkLst>
            <pc:docMk/>
            <pc:sldMk cId="1350255962" sldId="270"/>
            <ac:picMk id="8" creationId="{4D15FC1D-6FA8-472D-3957-610F38A84CA1}"/>
          </ac:picMkLst>
        </pc:picChg>
      </pc:sldChg>
      <pc:sldChg chg="addSp delSp modSp new mod setBg">
        <pc:chgData name="ajay poreddy" userId="a76d0cce41846b4c" providerId="LiveId" clId="{76D2E9E5-CDB2-4FED-8049-F44D325EADBA}" dt="2024-09-25T19:31:01.024" v="683" actId="26606"/>
        <pc:sldMkLst>
          <pc:docMk/>
          <pc:sldMk cId="3906225076" sldId="271"/>
        </pc:sldMkLst>
        <pc:spChg chg="del">
          <ac:chgData name="ajay poreddy" userId="a76d0cce41846b4c" providerId="LiveId" clId="{76D2E9E5-CDB2-4FED-8049-F44D325EADBA}" dt="2024-09-25T19:30:19.396" v="670" actId="21"/>
          <ac:spMkLst>
            <pc:docMk/>
            <pc:sldMk cId="3906225076" sldId="271"/>
            <ac:spMk id="2" creationId="{DAFE541F-F224-BF0C-9946-03267D499EEF}"/>
          </ac:spMkLst>
        </pc:spChg>
        <pc:spChg chg="del">
          <ac:chgData name="ajay poreddy" userId="a76d0cce41846b4c" providerId="LiveId" clId="{76D2E9E5-CDB2-4FED-8049-F44D325EADBA}" dt="2024-09-25T19:30:15.432" v="669" actId="21"/>
          <ac:spMkLst>
            <pc:docMk/>
            <pc:sldMk cId="3906225076" sldId="271"/>
            <ac:spMk id="3" creationId="{CCA31917-A042-DD22-A4EC-AD636B98CE03}"/>
          </ac:spMkLst>
        </pc:spChg>
        <pc:spChg chg="add mod">
          <ac:chgData name="ajay poreddy" userId="a76d0cce41846b4c" providerId="LiveId" clId="{76D2E9E5-CDB2-4FED-8049-F44D325EADBA}" dt="2024-09-25T19:31:01.024" v="683" actId="26606"/>
          <ac:spMkLst>
            <pc:docMk/>
            <pc:sldMk cId="3906225076" sldId="271"/>
            <ac:spMk id="4" creationId="{F539DEF3-B2F4-79EE-A9C1-905C6C9E2615}"/>
          </ac:spMkLst>
        </pc:spChg>
        <pc:spChg chg="add">
          <ac:chgData name="ajay poreddy" userId="a76d0cce41846b4c" providerId="LiveId" clId="{76D2E9E5-CDB2-4FED-8049-F44D325EADBA}" dt="2024-09-25T19:31:01.024" v="683" actId="26606"/>
          <ac:spMkLst>
            <pc:docMk/>
            <pc:sldMk cId="3906225076" sldId="271"/>
            <ac:spMk id="9" creationId="{6314D791-4D8A-4854-B8FC-6959656D09AD}"/>
          </ac:spMkLst>
        </pc:spChg>
        <pc:spChg chg="add">
          <ac:chgData name="ajay poreddy" userId="a76d0cce41846b4c" providerId="LiveId" clId="{76D2E9E5-CDB2-4FED-8049-F44D325EADBA}" dt="2024-09-25T19:31:01.024" v="683" actId="26606"/>
          <ac:spMkLst>
            <pc:docMk/>
            <pc:sldMk cId="3906225076" sldId="271"/>
            <ac:spMk id="11" creationId="{15076E76-3EB3-4269-8135-07CAB20E59A5}"/>
          </ac:spMkLst>
        </pc:spChg>
        <pc:grpChg chg="add">
          <ac:chgData name="ajay poreddy" userId="a76d0cce41846b4c" providerId="LiveId" clId="{76D2E9E5-CDB2-4FED-8049-F44D325EADBA}" dt="2024-09-25T19:31:01.024" v="683" actId="26606"/>
          <ac:grpSpMkLst>
            <pc:docMk/>
            <pc:sldMk cId="3906225076" sldId="271"/>
            <ac:grpSpMk id="13" creationId="{5EB3C7E5-50E1-4F9E-AEA3-A6D2190394F1}"/>
          </ac:grpSpMkLst>
        </pc:grpChg>
        <pc:grpChg chg="add">
          <ac:chgData name="ajay poreddy" userId="a76d0cce41846b4c" providerId="LiveId" clId="{76D2E9E5-CDB2-4FED-8049-F44D325EADBA}" dt="2024-09-25T19:31:01.024" v="683" actId="26606"/>
          <ac:grpSpMkLst>
            <pc:docMk/>
            <pc:sldMk cId="3906225076" sldId="271"/>
            <ac:grpSpMk id="19" creationId="{B988F9A4-0578-4C59-8B4A-346E02CF3A3F}"/>
          </ac:grpSpMkLst>
        </pc:grpChg>
      </pc:sldChg>
      <pc:sldMasterChg chg="add del addSldLayout delSldLayout">
        <pc:chgData name="ajay poreddy" userId="a76d0cce41846b4c" providerId="LiveId" clId="{76D2E9E5-CDB2-4FED-8049-F44D325EADBA}" dt="2024-09-25T17:16:58.145" v="98" actId="26606"/>
        <pc:sldMasterMkLst>
          <pc:docMk/>
          <pc:sldMasterMk cId="933502419" sldId="2147483648"/>
        </pc:sldMasterMkLst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1402621511" sldId="2147483649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3134224948" sldId="2147483650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1509559334" sldId="2147483651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180634598" sldId="2147483652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3230794148" sldId="2147483653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3620801539" sldId="2147483654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233975106" sldId="2147483655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937813571" sldId="2147483656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501626701" sldId="2147483657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2855491879" sldId="2147483658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933502419" sldId="2147483648"/>
            <pc:sldLayoutMk cId="2355544446" sldId="2147483659"/>
          </pc:sldLayoutMkLst>
        </pc:sldLayoutChg>
      </pc:sldMasterChg>
      <pc:sldMasterChg chg="add del replId addSldLayout delSldLayout">
        <pc:chgData name="ajay poreddy" userId="a76d0cce41846b4c" providerId="LiveId" clId="{76D2E9E5-CDB2-4FED-8049-F44D325EADBA}" dt="2024-09-25T17:15:08.926" v="75" actId="26606"/>
        <pc:sldMasterMkLst>
          <pc:docMk/>
          <pc:sldMasterMk cId="662414584" sldId="2147483660"/>
        </pc:sldMasterMkLst>
        <pc:sldLayoutChg chg="add del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2547953654" sldId="2147483661"/>
          </pc:sldLayoutMkLst>
        </pc:sldLayoutChg>
        <pc:sldLayoutChg chg="add del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595650413" sldId="2147483662"/>
          </pc:sldLayoutMkLst>
        </pc:sldLayoutChg>
        <pc:sldLayoutChg chg="add del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1676880020" sldId="2147483663"/>
          </pc:sldLayoutMkLst>
        </pc:sldLayoutChg>
        <pc:sldLayoutChg chg="add del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2045208143" sldId="2147483664"/>
          </pc:sldLayoutMkLst>
        </pc:sldLayoutChg>
        <pc:sldLayoutChg chg="add del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1405012457" sldId="2147483665"/>
          </pc:sldLayoutMkLst>
        </pc:sldLayoutChg>
        <pc:sldLayoutChg chg="add del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1310652592" sldId="2147483666"/>
          </pc:sldLayoutMkLst>
        </pc:sldLayoutChg>
        <pc:sldLayoutChg chg="add del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363983899" sldId="2147483667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2298151118" sldId="2147483668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2580240465" sldId="2147483669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4032663444" sldId="2147483670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3852901670" sldId="2147483671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3517050614" sldId="2147483672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2221477011" sldId="2147483673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3548204554" sldId="2147483674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2305366268" sldId="2147483675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45333300" sldId="2147483676"/>
          </pc:sldLayoutMkLst>
        </pc:sldLayoutChg>
        <pc:sldLayoutChg chg="add del replId">
          <pc:chgData name="ajay poreddy" userId="a76d0cce41846b4c" providerId="LiveId" clId="{76D2E9E5-CDB2-4FED-8049-F44D325EADBA}" dt="2024-09-25T17:15:08.926" v="75" actId="26606"/>
          <pc:sldLayoutMkLst>
            <pc:docMk/>
            <pc:sldMasterMk cId="662414584" sldId="2147483660"/>
            <pc:sldLayoutMk cId="3686883863" sldId="2147483677"/>
          </pc:sldLayoutMkLst>
        </pc:sldLayoutChg>
      </pc:sldMasterChg>
      <pc:sldMasterChg chg="del delSldLayout">
        <pc:chgData name="ajay poreddy" userId="a76d0cce41846b4c" providerId="LiveId" clId="{76D2E9E5-CDB2-4FED-8049-F44D325EADBA}" dt="2024-09-25T17:13:24.524" v="49" actId="26606"/>
        <pc:sldMasterMkLst>
          <pc:docMk/>
          <pc:sldMasterMk cId="2825446217" sldId="2147483673"/>
        </pc:sldMasterMkLst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1230307950" sldId="2147483662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3667835708" sldId="2147483663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2653462018" sldId="2147483664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3697378194" sldId="2147483665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1271484171" sldId="2147483666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3509432416" sldId="2147483667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2071073223" sldId="2147483668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1737651361" sldId="2147483669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1575402723" sldId="2147483670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116130128" sldId="2147483671"/>
          </pc:sldLayoutMkLst>
        </pc:sldLayoutChg>
        <pc:sldLayoutChg chg="del">
          <pc:chgData name="ajay poreddy" userId="a76d0cce41846b4c" providerId="LiveId" clId="{76D2E9E5-CDB2-4FED-8049-F44D325EADBA}" dt="2024-09-25T17:13:24.524" v="49" actId="26606"/>
          <pc:sldLayoutMkLst>
            <pc:docMk/>
            <pc:sldMasterMk cId="2825446217" sldId="2147483673"/>
            <pc:sldLayoutMk cId="3776729243" sldId="2147483672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5:44.464" v="87" actId="26606"/>
        <pc:sldMasterMkLst>
          <pc:docMk/>
          <pc:sldMasterMk cId="1646469799" sldId="2147483692"/>
        </pc:sldMasterMkLst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877469014" sldId="2147483681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3349731618" sldId="2147483682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2085781880" sldId="2147483683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488296925" sldId="2147483684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1693733980" sldId="2147483685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3155540903" sldId="2147483686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4141362123" sldId="2147483687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3159384130" sldId="2147483688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3505251522" sldId="2147483689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2272068541" sldId="2147483690"/>
          </pc:sldLayoutMkLst>
        </pc:sldLayoutChg>
        <pc:sldLayoutChg chg="add del">
          <pc:chgData name="ajay poreddy" userId="a76d0cce41846b4c" providerId="LiveId" clId="{76D2E9E5-CDB2-4FED-8049-F44D325EADBA}" dt="2024-09-25T17:15:44.464" v="87" actId="26606"/>
          <pc:sldLayoutMkLst>
            <pc:docMk/>
            <pc:sldMasterMk cId="1646469799" sldId="2147483692"/>
            <pc:sldLayoutMk cId="302609642" sldId="2147483691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5:00.720" v="64" actId="26606"/>
        <pc:sldMasterMkLst>
          <pc:docMk/>
          <pc:sldMasterMk cId="2523925588" sldId="2147483699"/>
        </pc:sldMasterMkLst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2585343781" sldId="2147483688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3732963422" sldId="2147483689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169594558" sldId="2147483690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3859813904" sldId="2147483691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916498601" sldId="2147483692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2258646830" sldId="2147483693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2341637446" sldId="2147483694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3103483700" sldId="2147483695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1580501491" sldId="2147483696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2918887141" sldId="2147483697"/>
          </pc:sldLayoutMkLst>
        </pc:sldLayoutChg>
        <pc:sldLayoutChg chg="add del">
          <pc:chgData name="ajay poreddy" userId="a76d0cce41846b4c" providerId="LiveId" clId="{76D2E9E5-CDB2-4FED-8049-F44D325EADBA}" dt="2024-09-25T17:15:00.720" v="64" actId="26606"/>
          <pc:sldLayoutMkLst>
            <pc:docMk/>
            <pc:sldMasterMk cId="2523925588" sldId="2147483699"/>
            <pc:sldLayoutMk cId="4098412759" sldId="2147483698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6:58.145" v="98" actId="26606"/>
        <pc:sldMasterMkLst>
          <pc:docMk/>
          <pc:sldMasterMk cId="2902910445" sldId="2147483699"/>
        </pc:sldMasterMkLst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4056882731" sldId="2147483688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3961732002" sldId="2147483689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1875704718" sldId="2147483690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3506085291" sldId="2147483691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3344557378" sldId="2147483692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1945053634" sldId="2147483693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1541204780" sldId="2147483694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3583292770" sldId="2147483695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3519497260" sldId="2147483696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1272810920" sldId="2147483697"/>
          </pc:sldLayoutMkLst>
        </pc:sldLayoutChg>
        <pc:sldLayoutChg chg="add del">
          <pc:chgData name="ajay poreddy" userId="a76d0cce41846b4c" providerId="LiveId" clId="{76D2E9E5-CDB2-4FED-8049-F44D325EADBA}" dt="2024-09-25T17:16:58.145" v="98" actId="26606"/>
          <pc:sldLayoutMkLst>
            <pc:docMk/>
            <pc:sldMasterMk cId="2902910445" sldId="2147483699"/>
            <pc:sldLayoutMk cId="2273986120" sldId="2147483698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4:32.707" v="58" actId="26606"/>
        <pc:sldMasterMkLst>
          <pc:docMk/>
          <pc:sldMasterMk cId="3519297124" sldId="2147483699"/>
        </pc:sldMasterMkLst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714636963" sldId="2147483688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2520584036" sldId="2147483689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3146396620" sldId="2147483690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1422570903" sldId="2147483691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4175021442" sldId="2147483692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3980241313" sldId="2147483693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916131754" sldId="2147483694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1459579591" sldId="2147483695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3957830754" sldId="2147483696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426524581" sldId="2147483697"/>
          </pc:sldLayoutMkLst>
        </pc:sldLayoutChg>
        <pc:sldLayoutChg chg="add del">
          <pc:chgData name="ajay poreddy" userId="a76d0cce41846b4c" providerId="LiveId" clId="{76D2E9E5-CDB2-4FED-8049-F44D325EADBA}" dt="2024-09-25T17:14:32.707" v="58" actId="26606"/>
          <pc:sldLayoutMkLst>
            <pc:docMk/>
            <pc:sldMasterMk cId="3519297124" sldId="2147483699"/>
            <pc:sldLayoutMk cId="3129495799" sldId="2147483698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5:01.386" v="66" actId="26606"/>
        <pc:sldMasterMkLst>
          <pc:docMk/>
          <pc:sldMasterMk cId="276843501" sldId="2147483712"/>
        </pc:sldMasterMkLst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556483420" sldId="2147483701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1162462692" sldId="2147483702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4040869718" sldId="2147483703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1640116256" sldId="2147483704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3570046927" sldId="2147483705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3213101474" sldId="2147483706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2777152177" sldId="2147483707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1215381765" sldId="2147483708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2013023615" sldId="2147483709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395828608" sldId="2147483710"/>
          </pc:sldLayoutMkLst>
        </pc:sldLayoutChg>
        <pc:sldLayoutChg chg="add del">
          <pc:chgData name="ajay poreddy" userId="a76d0cce41846b4c" providerId="LiveId" clId="{76D2E9E5-CDB2-4FED-8049-F44D325EADBA}" dt="2024-09-25T17:15:01.386" v="66" actId="26606"/>
          <pc:sldLayoutMkLst>
            <pc:docMk/>
            <pc:sldMasterMk cId="276843501" sldId="2147483712"/>
            <pc:sldLayoutMk cId="1844780871" sldId="2147483711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4:37.935" v="60" actId="26606"/>
        <pc:sldMasterMkLst>
          <pc:docMk/>
          <pc:sldMasterMk cId="1804902673" sldId="2147483725"/>
        </pc:sldMasterMkLst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1731331936" sldId="2147483714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2942382995" sldId="2147483715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4157794529" sldId="2147483716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3957042449" sldId="2147483717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621407419" sldId="2147483718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497950461" sldId="2147483719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3147811332" sldId="2147483720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2441560664" sldId="2147483721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359921764" sldId="2147483722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4068297713" sldId="2147483723"/>
          </pc:sldLayoutMkLst>
        </pc:sldLayoutChg>
        <pc:sldLayoutChg chg="add del">
          <pc:chgData name="ajay poreddy" userId="a76d0cce41846b4c" providerId="LiveId" clId="{76D2E9E5-CDB2-4FED-8049-F44D325EADBA}" dt="2024-09-25T17:14:37.935" v="60" actId="26606"/>
          <pc:sldLayoutMkLst>
            <pc:docMk/>
            <pc:sldMasterMk cId="1804902673" sldId="2147483725"/>
            <pc:sldLayoutMk cId="2421593797" sldId="2147483724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5:03.997" v="68" actId="26606"/>
        <pc:sldMasterMkLst>
          <pc:docMk/>
          <pc:sldMasterMk cId="2299606992" sldId="2147483725"/>
        </pc:sldMasterMkLst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4080307595" sldId="2147483714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3342802102" sldId="2147483715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705038980" sldId="2147483716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1907964151" sldId="2147483717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3440373191" sldId="2147483718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2536066934" sldId="2147483719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3668154396" sldId="2147483720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2775444047" sldId="2147483721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762294886" sldId="2147483722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1026595763" sldId="2147483723"/>
          </pc:sldLayoutMkLst>
        </pc:sldLayoutChg>
        <pc:sldLayoutChg chg="add del">
          <pc:chgData name="ajay poreddy" userId="a76d0cce41846b4c" providerId="LiveId" clId="{76D2E9E5-CDB2-4FED-8049-F44D325EADBA}" dt="2024-09-25T17:15:03.997" v="68" actId="26606"/>
          <pc:sldLayoutMkLst>
            <pc:docMk/>
            <pc:sldMasterMk cId="2299606992" sldId="2147483725"/>
            <pc:sldLayoutMk cId="808261829" sldId="2147483724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4:52.973" v="62" actId="26606"/>
        <pc:sldMasterMkLst>
          <pc:docMk/>
          <pc:sldMasterMk cId="1013746928" sldId="2147483731"/>
        </pc:sldMasterMkLst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16525652" sldId="2147483720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1458267784" sldId="2147483721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991839549" sldId="2147483722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1374739336" sldId="2147483723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1485599417" sldId="2147483724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3015191446" sldId="2147483725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4201060070" sldId="2147483726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44156866" sldId="2147483727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1890493414" sldId="2147483728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2082736476" sldId="2147483729"/>
          </pc:sldLayoutMkLst>
        </pc:sldLayoutChg>
        <pc:sldLayoutChg chg="add del">
          <pc:chgData name="ajay poreddy" userId="a76d0cce41846b4c" providerId="LiveId" clId="{76D2E9E5-CDB2-4FED-8049-F44D325EADBA}" dt="2024-09-25T17:14:52.973" v="62" actId="26606"/>
          <pc:sldLayoutMkLst>
            <pc:docMk/>
            <pc:sldMasterMk cId="1013746928" sldId="2147483731"/>
            <pc:sldLayoutMk cId="230046102" sldId="2147483730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5:05.746" v="70" actId="26606"/>
        <pc:sldMasterMkLst>
          <pc:docMk/>
          <pc:sldMasterMk cId="928561002" sldId="2147483738"/>
        </pc:sldMasterMkLst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1420386612" sldId="2147483727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2475738918" sldId="2147483728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3892943504" sldId="2147483729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3680739634" sldId="2147483730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413471432" sldId="2147483731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384128449" sldId="2147483732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3638787" sldId="2147483733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1133934820" sldId="2147483734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923822294" sldId="2147483735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4119637835" sldId="2147483736"/>
          </pc:sldLayoutMkLst>
        </pc:sldLayoutChg>
        <pc:sldLayoutChg chg="add del">
          <pc:chgData name="ajay poreddy" userId="a76d0cce41846b4c" providerId="LiveId" clId="{76D2E9E5-CDB2-4FED-8049-F44D325EADBA}" dt="2024-09-25T17:15:05.746" v="70" actId="26606"/>
          <pc:sldLayoutMkLst>
            <pc:docMk/>
            <pc:sldMasterMk cId="928561002" sldId="2147483738"/>
            <pc:sldLayoutMk cId="358942169" sldId="2147483737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4:31.345" v="56" actId="26606"/>
        <pc:sldMasterMkLst>
          <pc:docMk/>
          <pc:sldMasterMk cId="3040705320" sldId="2147483738"/>
        </pc:sldMasterMkLst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3428428870" sldId="2147483727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3586617565" sldId="2147483728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1118667874" sldId="2147483729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3891315041" sldId="2147483730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3149069516" sldId="2147483731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3008336213" sldId="2147483732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276690606" sldId="2147483733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1357909182" sldId="2147483734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224458788" sldId="2147483735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440661828" sldId="2147483736"/>
          </pc:sldLayoutMkLst>
        </pc:sldLayoutChg>
        <pc:sldLayoutChg chg="add del">
          <pc:chgData name="ajay poreddy" userId="a76d0cce41846b4c" providerId="LiveId" clId="{76D2E9E5-CDB2-4FED-8049-F44D325EADBA}" dt="2024-09-25T17:14:31.345" v="56" actId="26606"/>
          <pc:sldLayoutMkLst>
            <pc:docMk/>
            <pc:sldMasterMk cId="3040705320" sldId="2147483738"/>
            <pc:sldLayoutMk cId="3152797526" sldId="2147483737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4:22.308" v="54" actId="26606"/>
        <pc:sldMasterMkLst>
          <pc:docMk/>
          <pc:sldMasterMk cId="1580933809" sldId="2147483751"/>
        </pc:sldMasterMkLst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2981285614" sldId="2147483740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1595333490" sldId="2147483741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921309164" sldId="2147483742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1334945866" sldId="2147483743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3807688948" sldId="2147483744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338553043" sldId="2147483745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3156298580" sldId="2147483746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3848339645" sldId="2147483747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2170572210" sldId="2147483748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1709359991" sldId="2147483749"/>
          </pc:sldLayoutMkLst>
        </pc:sldLayoutChg>
        <pc:sldLayoutChg chg="add del">
          <pc:chgData name="ajay poreddy" userId="a76d0cce41846b4c" providerId="LiveId" clId="{76D2E9E5-CDB2-4FED-8049-F44D325EADBA}" dt="2024-09-25T17:14:22.308" v="54" actId="26606"/>
          <pc:sldLayoutMkLst>
            <pc:docMk/>
            <pc:sldMasterMk cId="1580933809" sldId="2147483751"/>
            <pc:sldLayoutMk cId="549641459" sldId="2147483750"/>
          </pc:sldLayoutMkLst>
        </pc:sldLayoutChg>
      </pc:sldMasterChg>
      <pc:sldMasterChg chg="add del addSldLayout delSldLayout">
        <pc:chgData name="ajay poreddy" userId="a76d0cce41846b4c" providerId="LiveId" clId="{76D2E9E5-CDB2-4FED-8049-F44D325EADBA}" dt="2024-09-25T17:15:06.832" v="72" actId="26606"/>
        <pc:sldMasterMkLst>
          <pc:docMk/>
          <pc:sldMasterMk cId="3435837774" sldId="2147483751"/>
        </pc:sldMasterMkLst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3770703137" sldId="2147483740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3866903954" sldId="2147483741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69313918" sldId="2147483742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979464229" sldId="2147483743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1759520097" sldId="2147483744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1118687180" sldId="2147483745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3202780946" sldId="2147483746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2222695665" sldId="2147483747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2587404448" sldId="2147483748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4035367663" sldId="2147483749"/>
          </pc:sldLayoutMkLst>
        </pc:sldLayoutChg>
        <pc:sldLayoutChg chg="add del">
          <pc:chgData name="ajay poreddy" userId="a76d0cce41846b4c" providerId="LiveId" clId="{76D2E9E5-CDB2-4FED-8049-F44D325EADBA}" dt="2024-09-25T17:15:06.832" v="72" actId="26606"/>
          <pc:sldLayoutMkLst>
            <pc:docMk/>
            <pc:sldMasterMk cId="3435837774" sldId="2147483751"/>
            <pc:sldLayoutMk cId="1151762789" sldId="2147483750"/>
          </pc:sldLayoutMkLst>
        </pc:sldLayoutChg>
      </pc:sldMasterChg>
    </pc:docChg>
  </pc:docChgLst>
  <pc:docChgLst>
    <pc:chgData name="Guest User" providerId="Windows Live" clId="Web-{B90D140C-A03A-412E-8FD0-2AC6277537FA}"/>
    <pc:docChg chg="addSld modSld">
      <pc:chgData name="Guest User" userId="" providerId="Windows Live" clId="Web-{B90D140C-A03A-412E-8FD0-2AC6277537FA}" dt="2024-09-25T20:24:36.530" v="9" actId="20577"/>
      <pc:docMkLst>
        <pc:docMk/>
      </pc:docMkLst>
      <pc:sldChg chg="modSp new">
        <pc:chgData name="Guest User" userId="" providerId="Windows Live" clId="Web-{B90D140C-A03A-412E-8FD0-2AC6277537FA}" dt="2024-09-25T20:24:36.530" v="9" actId="20577"/>
        <pc:sldMkLst>
          <pc:docMk/>
          <pc:sldMk cId="3315284055" sldId="272"/>
        </pc:sldMkLst>
        <pc:spChg chg="mod">
          <ac:chgData name="Guest User" userId="" providerId="Windows Live" clId="Web-{B90D140C-A03A-412E-8FD0-2AC6277537FA}" dt="2024-09-25T20:24:36.530" v="9" actId="20577"/>
          <ac:spMkLst>
            <pc:docMk/>
            <pc:sldMk cId="3315284055" sldId="272"/>
            <ac:spMk id="2" creationId="{9FDD992B-E69D-D650-8305-3CC5BDC3319E}"/>
          </ac:spMkLst>
        </pc:spChg>
      </pc:sldChg>
    </pc:docChg>
  </pc:docChgLst>
  <pc:docChgLst>
    <pc:chgData name="Guest User" providerId="Windows Live" clId="Web-{D518F167-A82C-45D3-ADA5-28CA2282BF97}"/>
    <pc:docChg chg="modSld sldOrd">
      <pc:chgData name="Guest User" userId="" providerId="Windows Live" clId="Web-{D518F167-A82C-45D3-ADA5-28CA2282BF97}" dt="2024-09-25T20:38:48.338" v="77" actId="20577"/>
      <pc:docMkLst>
        <pc:docMk/>
      </pc:docMkLst>
      <pc:sldChg chg="addSp delSp modSp">
        <pc:chgData name="Guest User" userId="" providerId="Windows Live" clId="Web-{D518F167-A82C-45D3-ADA5-28CA2282BF97}" dt="2024-09-25T20:00:17.575" v="76" actId="20577"/>
        <pc:sldMkLst>
          <pc:docMk/>
          <pc:sldMk cId="4029155791" sldId="260"/>
        </pc:sldMkLst>
        <pc:spChg chg="mod">
          <ac:chgData name="Guest User" userId="" providerId="Windows Live" clId="Web-{D518F167-A82C-45D3-ADA5-28CA2282BF97}" dt="2024-09-25T19:55:30.923" v="33" actId="20577"/>
          <ac:spMkLst>
            <pc:docMk/>
            <pc:sldMk cId="4029155791" sldId="260"/>
            <ac:spMk id="2" creationId="{4BE9B6D5-53E8-1178-39F8-B2613B2533C6}"/>
          </ac:spMkLst>
        </pc:spChg>
        <pc:spChg chg="add del mod">
          <ac:chgData name="Guest User" userId="" providerId="Windows Live" clId="Web-{D518F167-A82C-45D3-ADA5-28CA2282BF97}" dt="2024-09-25T19:56:40.348" v="63"/>
          <ac:spMkLst>
            <pc:docMk/>
            <pc:sldMk cId="4029155791" sldId="260"/>
            <ac:spMk id="7" creationId="{944C7B77-5D00-9833-29CD-0F957021ADDB}"/>
          </ac:spMkLst>
        </pc:spChg>
        <pc:spChg chg="mod">
          <ac:chgData name="Guest User" userId="" providerId="Windows Live" clId="Web-{D518F167-A82C-45D3-ADA5-28CA2282BF97}" dt="2024-09-25T20:00:17.575" v="76" actId="20577"/>
          <ac:spMkLst>
            <pc:docMk/>
            <pc:sldMk cId="4029155791" sldId="260"/>
            <ac:spMk id="13" creationId="{24EC33F1-7952-0776-3F2A-CA5F3E5E6DEF}"/>
          </ac:spMkLst>
        </pc:spChg>
      </pc:sldChg>
      <pc:sldChg chg="modSp">
        <pc:chgData name="Guest User" userId="" providerId="Windows Live" clId="Web-{D518F167-A82C-45D3-ADA5-28CA2282BF97}" dt="2024-09-25T20:38:48.338" v="77" actId="20577"/>
        <pc:sldMkLst>
          <pc:docMk/>
          <pc:sldMk cId="3500890561" sldId="262"/>
        </pc:sldMkLst>
        <pc:spChg chg="mod">
          <ac:chgData name="Guest User" userId="" providerId="Windows Live" clId="Web-{D518F167-A82C-45D3-ADA5-28CA2282BF97}" dt="2024-09-25T20:38:48.338" v="77" actId="20577"/>
          <ac:spMkLst>
            <pc:docMk/>
            <pc:sldMk cId="3500890561" sldId="262"/>
            <ac:spMk id="2" creationId="{6056ECD7-8415-353D-82B5-FF0A85496E51}"/>
          </ac:spMkLst>
        </pc:spChg>
      </pc:sldChg>
      <pc:sldChg chg="ord">
        <pc:chgData name="Guest User" userId="" providerId="Windows Live" clId="Web-{D518F167-A82C-45D3-ADA5-28CA2282BF97}" dt="2024-09-25T19:47:10.342" v="0"/>
        <pc:sldMkLst>
          <pc:docMk/>
          <pc:sldMk cId="1334851161" sldId="265"/>
        </pc:sldMkLst>
      </pc:sldChg>
      <pc:sldChg chg="modSp">
        <pc:chgData name="Guest User" userId="" providerId="Windows Live" clId="Web-{D518F167-A82C-45D3-ADA5-28CA2282BF97}" dt="2024-09-25T19:52:18.447" v="28" actId="20577"/>
        <pc:sldMkLst>
          <pc:docMk/>
          <pc:sldMk cId="272498730" sldId="266"/>
        </pc:sldMkLst>
        <pc:spChg chg="mod">
          <ac:chgData name="Guest User" userId="" providerId="Windows Live" clId="Web-{D518F167-A82C-45D3-ADA5-28CA2282BF97}" dt="2024-09-25T19:52:18.447" v="28" actId="20577"/>
          <ac:spMkLst>
            <pc:docMk/>
            <pc:sldMk cId="272498730" sldId="266"/>
            <ac:spMk id="2" creationId="{18477A44-A220-E05F-D741-4016645EBE49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3B9DE1-0CAD-4DDD-B5CB-7D5006924373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1B73080-2477-4320-AFBE-78461BADF9E3}">
      <dgm:prSet/>
      <dgm:spPr/>
      <dgm:t>
        <a:bodyPr/>
        <a:lstStyle/>
        <a:p>
          <a:r>
            <a:rPr lang="en-US" b="1"/>
            <a:t>Centralized Data</a:t>
          </a:r>
          <a:r>
            <a:rPr lang="en-US"/>
            <a:t>: All training data is collected and stored in a central server.</a:t>
          </a:r>
        </a:p>
      </dgm:t>
    </dgm:pt>
    <dgm:pt modelId="{A48EB4F2-56B0-4745-9D40-6F23A665BA91}" type="parTrans" cxnId="{8FAE9B22-0F5E-4BC3-B857-81E484A3506B}">
      <dgm:prSet/>
      <dgm:spPr/>
      <dgm:t>
        <a:bodyPr/>
        <a:lstStyle/>
        <a:p>
          <a:endParaRPr lang="en-US"/>
        </a:p>
      </dgm:t>
    </dgm:pt>
    <dgm:pt modelId="{FE58A3BE-A074-4C26-9B12-5621FCEA79F9}" type="sibTrans" cxnId="{8FAE9B22-0F5E-4BC3-B857-81E484A3506B}">
      <dgm:prSet/>
      <dgm:spPr/>
      <dgm:t>
        <a:bodyPr/>
        <a:lstStyle/>
        <a:p>
          <a:endParaRPr lang="en-US"/>
        </a:p>
      </dgm:t>
    </dgm:pt>
    <dgm:pt modelId="{4F6A309C-7500-4304-B096-4E57A2D69AF9}">
      <dgm:prSet/>
      <dgm:spPr/>
      <dgm:t>
        <a:bodyPr/>
        <a:lstStyle/>
        <a:p>
          <a:r>
            <a:rPr lang="en-US" b="1"/>
            <a:t>Parallel Training</a:t>
          </a:r>
          <a:r>
            <a:rPr lang="en-US"/>
            <a:t>: Model training is distributed across multiple nodes (machines), each processing a subset of the data.</a:t>
          </a:r>
        </a:p>
      </dgm:t>
    </dgm:pt>
    <dgm:pt modelId="{05FA6D01-C887-42CB-AD66-AC264F631C17}" type="parTrans" cxnId="{F29C4EB6-7EC4-46A4-998A-C02D3E3C2DEF}">
      <dgm:prSet/>
      <dgm:spPr/>
      <dgm:t>
        <a:bodyPr/>
        <a:lstStyle/>
        <a:p>
          <a:endParaRPr lang="en-US"/>
        </a:p>
      </dgm:t>
    </dgm:pt>
    <dgm:pt modelId="{E2681A71-1F1C-490F-ADEB-88E6A7C836DA}" type="sibTrans" cxnId="{F29C4EB6-7EC4-46A4-998A-C02D3E3C2DEF}">
      <dgm:prSet/>
      <dgm:spPr/>
      <dgm:t>
        <a:bodyPr/>
        <a:lstStyle/>
        <a:p>
          <a:endParaRPr lang="en-US"/>
        </a:p>
      </dgm:t>
    </dgm:pt>
    <dgm:pt modelId="{BD25EC96-566B-40D8-A300-7C315453D260}">
      <dgm:prSet/>
      <dgm:spPr/>
      <dgm:t>
        <a:bodyPr/>
        <a:lstStyle/>
        <a:p>
          <a:r>
            <a:rPr lang="en-US" b="1"/>
            <a:t>Efficiency Focus</a:t>
          </a:r>
          <a:r>
            <a:rPr lang="en-US"/>
            <a:t>: Optimized for speed and scalability when handling large datasets (big data).</a:t>
          </a:r>
        </a:p>
      </dgm:t>
    </dgm:pt>
    <dgm:pt modelId="{C563074A-B4AA-4865-8C8D-4CBDC5F873B4}" type="parTrans" cxnId="{4204033C-13E5-4DDE-909A-D4B241FF0149}">
      <dgm:prSet/>
      <dgm:spPr/>
      <dgm:t>
        <a:bodyPr/>
        <a:lstStyle/>
        <a:p>
          <a:endParaRPr lang="en-US"/>
        </a:p>
      </dgm:t>
    </dgm:pt>
    <dgm:pt modelId="{F539083D-7613-4E7B-8848-BB8678D62AD7}" type="sibTrans" cxnId="{4204033C-13E5-4DDE-909A-D4B241FF0149}">
      <dgm:prSet/>
      <dgm:spPr/>
      <dgm:t>
        <a:bodyPr/>
        <a:lstStyle/>
        <a:p>
          <a:endParaRPr lang="en-US"/>
        </a:p>
      </dgm:t>
    </dgm:pt>
    <dgm:pt modelId="{379EDE73-FC78-466D-B71D-F599BF3DBE77}">
      <dgm:prSet/>
      <dgm:spPr/>
      <dgm:t>
        <a:bodyPr/>
        <a:lstStyle/>
        <a:p>
          <a:r>
            <a:rPr lang="en-US" b="1"/>
            <a:t>Network Communication</a:t>
          </a:r>
          <a:r>
            <a:rPr lang="en-US"/>
            <a:t>: Clients communicate with the central server to send and receive data, including model updates.</a:t>
          </a:r>
        </a:p>
      </dgm:t>
    </dgm:pt>
    <dgm:pt modelId="{B3B85A76-8ACD-4543-9FBB-88C0C6B58193}" type="parTrans" cxnId="{9F00FE84-01D4-4421-BB90-CECB5B08C4D2}">
      <dgm:prSet/>
      <dgm:spPr/>
      <dgm:t>
        <a:bodyPr/>
        <a:lstStyle/>
        <a:p>
          <a:endParaRPr lang="en-US"/>
        </a:p>
      </dgm:t>
    </dgm:pt>
    <dgm:pt modelId="{16547F5A-07BA-4071-AC22-BEB282AD96D3}" type="sibTrans" cxnId="{9F00FE84-01D4-4421-BB90-CECB5B08C4D2}">
      <dgm:prSet/>
      <dgm:spPr/>
      <dgm:t>
        <a:bodyPr/>
        <a:lstStyle/>
        <a:p>
          <a:endParaRPr lang="en-US"/>
        </a:p>
      </dgm:t>
    </dgm:pt>
    <dgm:pt modelId="{72DC9D2E-B967-4E97-B9A1-36E7C82253CB}">
      <dgm:prSet/>
      <dgm:spPr/>
      <dgm:t>
        <a:bodyPr/>
        <a:lstStyle/>
        <a:p>
          <a:r>
            <a:rPr lang="en-US" b="1"/>
            <a:t>Challenges</a:t>
          </a:r>
          <a:r>
            <a:rPr lang="en-US"/>
            <a:t>:</a:t>
          </a:r>
        </a:p>
      </dgm:t>
    </dgm:pt>
    <dgm:pt modelId="{11C46796-02DB-4486-817A-A8AF2D35D3DD}" type="parTrans" cxnId="{6996BD18-0E74-47A1-B93E-F407193C7ECB}">
      <dgm:prSet/>
      <dgm:spPr/>
      <dgm:t>
        <a:bodyPr/>
        <a:lstStyle/>
        <a:p>
          <a:endParaRPr lang="en-US"/>
        </a:p>
      </dgm:t>
    </dgm:pt>
    <dgm:pt modelId="{9BC2847A-3D08-4354-8EC9-9DDCF140FF49}" type="sibTrans" cxnId="{6996BD18-0E74-47A1-B93E-F407193C7ECB}">
      <dgm:prSet/>
      <dgm:spPr/>
      <dgm:t>
        <a:bodyPr/>
        <a:lstStyle/>
        <a:p>
          <a:endParaRPr lang="en-US"/>
        </a:p>
      </dgm:t>
    </dgm:pt>
    <dgm:pt modelId="{42CA2AFF-C2BB-4975-BAD5-EAA417699B6B}">
      <dgm:prSet/>
      <dgm:spPr/>
      <dgm:t>
        <a:bodyPr/>
        <a:lstStyle/>
        <a:p>
          <a:r>
            <a:rPr lang="en-US" b="1"/>
            <a:t>Latency &amp; Connectivity Issues</a:t>
          </a:r>
          <a:r>
            <a:rPr lang="en-US"/>
            <a:t>: Heavy reliance on server-client communication, which may cause delays.</a:t>
          </a:r>
        </a:p>
      </dgm:t>
    </dgm:pt>
    <dgm:pt modelId="{8B71F673-25F7-4C7A-AEEC-A23552AAA0AD}" type="parTrans" cxnId="{EBA63FBA-91BF-4C38-B29A-3182ACCDBCFB}">
      <dgm:prSet/>
      <dgm:spPr/>
      <dgm:t>
        <a:bodyPr/>
        <a:lstStyle/>
        <a:p>
          <a:endParaRPr lang="en-US"/>
        </a:p>
      </dgm:t>
    </dgm:pt>
    <dgm:pt modelId="{FB269A10-1855-4B5B-B3B8-A5F82AF60F92}" type="sibTrans" cxnId="{EBA63FBA-91BF-4C38-B29A-3182ACCDBCFB}">
      <dgm:prSet/>
      <dgm:spPr/>
      <dgm:t>
        <a:bodyPr/>
        <a:lstStyle/>
        <a:p>
          <a:endParaRPr lang="en-US"/>
        </a:p>
      </dgm:t>
    </dgm:pt>
    <dgm:pt modelId="{00605EAB-A0C2-40A4-96AA-2EE534498B43}">
      <dgm:prSet/>
      <dgm:spPr/>
      <dgm:t>
        <a:bodyPr/>
        <a:lstStyle/>
        <a:p>
          <a:r>
            <a:rPr lang="en-US" b="1"/>
            <a:t>Resource Intensive</a:t>
          </a:r>
          <a:r>
            <a:rPr lang="en-US"/>
            <a:t>: Requires powerful servers for centralized model storage and updates.</a:t>
          </a:r>
        </a:p>
      </dgm:t>
    </dgm:pt>
    <dgm:pt modelId="{C0D0243C-9312-45A9-BBC8-401E4E4CB2BE}" type="parTrans" cxnId="{BABCA1BC-7425-4F50-B925-49009DF0C25A}">
      <dgm:prSet/>
      <dgm:spPr/>
      <dgm:t>
        <a:bodyPr/>
        <a:lstStyle/>
        <a:p>
          <a:endParaRPr lang="en-US"/>
        </a:p>
      </dgm:t>
    </dgm:pt>
    <dgm:pt modelId="{4C63AEB0-41B9-45AA-B610-B18CA862FAA9}" type="sibTrans" cxnId="{BABCA1BC-7425-4F50-B925-49009DF0C25A}">
      <dgm:prSet/>
      <dgm:spPr/>
      <dgm:t>
        <a:bodyPr/>
        <a:lstStyle/>
        <a:p>
          <a:endParaRPr lang="en-US"/>
        </a:p>
      </dgm:t>
    </dgm:pt>
    <dgm:pt modelId="{C809B419-F687-4D7D-BD29-E95C0445FAC4}">
      <dgm:prSet/>
      <dgm:spPr/>
      <dgm:t>
        <a:bodyPr/>
        <a:lstStyle/>
        <a:p>
          <a:r>
            <a:rPr lang="en-US" b="1"/>
            <a:t>Example</a:t>
          </a:r>
          <a:r>
            <a:rPr lang="en-US"/>
            <a:t>: Building recommendation systems, where millions of user interactions are used to train models in a distributed manner daily.</a:t>
          </a:r>
        </a:p>
      </dgm:t>
    </dgm:pt>
    <dgm:pt modelId="{7FC20EF0-4D17-4438-B056-33B6F974C5AB}" type="parTrans" cxnId="{B8653825-4E7C-4F86-9442-0BE381F7E074}">
      <dgm:prSet/>
      <dgm:spPr/>
      <dgm:t>
        <a:bodyPr/>
        <a:lstStyle/>
        <a:p>
          <a:endParaRPr lang="en-US"/>
        </a:p>
      </dgm:t>
    </dgm:pt>
    <dgm:pt modelId="{58A166BF-F6D2-4729-8309-79BAE3D413AE}" type="sibTrans" cxnId="{B8653825-4E7C-4F86-9442-0BE381F7E074}">
      <dgm:prSet/>
      <dgm:spPr/>
      <dgm:t>
        <a:bodyPr/>
        <a:lstStyle/>
        <a:p>
          <a:endParaRPr lang="en-US"/>
        </a:p>
      </dgm:t>
    </dgm:pt>
    <dgm:pt modelId="{1EC18A60-96CB-439C-BA91-653FDC46F297}" type="pres">
      <dgm:prSet presAssocID="{663B9DE1-0CAD-4DDD-B5CB-7D5006924373}" presName="diagram" presStyleCnt="0">
        <dgm:presLayoutVars>
          <dgm:dir/>
          <dgm:resizeHandles val="exact"/>
        </dgm:presLayoutVars>
      </dgm:prSet>
      <dgm:spPr/>
    </dgm:pt>
    <dgm:pt modelId="{B63D0048-FD51-46D0-B63A-145F291030D4}" type="pres">
      <dgm:prSet presAssocID="{91B73080-2477-4320-AFBE-78461BADF9E3}" presName="node" presStyleLbl="node1" presStyleIdx="0" presStyleCnt="6">
        <dgm:presLayoutVars>
          <dgm:bulletEnabled val="1"/>
        </dgm:presLayoutVars>
      </dgm:prSet>
      <dgm:spPr/>
    </dgm:pt>
    <dgm:pt modelId="{74E2F960-543A-4853-9458-0477D55DC1EF}" type="pres">
      <dgm:prSet presAssocID="{FE58A3BE-A074-4C26-9B12-5621FCEA79F9}" presName="sibTrans" presStyleCnt="0"/>
      <dgm:spPr/>
    </dgm:pt>
    <dgm:pt modelId="{61F0784B-AB22-45AA-9414-AFA0F5BE841E}" type="pres">
      <dgm:prSet presAssocID="{4F6A309C-7500-4304-B096-4E57A2D69AF9}" presName="node" presStyleLbl="node1" presStyleIdx="1" presStyleCnt="6">
        <dgm:presLayoutVars>
          <dgm:bulletEnabled val="1"/>
        </dgm:presLayoutVars>
      </dgm:prSet>
      <dgm:spPr/>
    </dgm:pt>
    <dgm:pt modelId="{6BD773C1-7264-4FB2-B961-A5E585F36149}" type="pres">
      <dgm:prSet presAssocID="{E2681A71-1F1C-490F-ADEB-88E6A7C836DA}" presName="sibTrans" presStyleCnt="0"/>
      <dgm:spPr/>
    </dgm:pt>
    <dgm:pt modelId="{67468A19-D75D-4603-B62F-AA8A02A1F83C}" type="pres">
      <dgm:prSet presAssocID="{BD25EC96-566B-40D8-A300-7C315453D260}" presName="node" presStyleLbl="node1" presStyleIdx="2" presStyleCnt="6">
        <dgm:presLayoutVars>
          <dgm:bulletEnabled val="1"/>
        </dgm:presLayoutVars>
      </dgm:prSet>
      <dgm:spPr/>
    </dgm:pt>
    <dgm:pt modelId="{EB49610B-E4F9-4512-88E4-3896CDD828D0}" type="pres">
      <dgm:prSet presAssocID="{F539083D-7613-4E7B-8848-BB8678D62AD7}" presName="sibTrans" presStyleCnt="0"/>
      <dgm:spPr/>
    </dgm:pt>
    <dgm:pt modelId="{6F10DEC4-2FD4-406B-94FE-076F48469FEA}" type="pres">
      <dgm:prSet presAssocID="{379EDE73-FC78-466D-B71D-F599BF3DBE77}" presName="node" presStyleLbl="node1" presStyleIdx="3" presStyleCnt="6">
        <dgm:presLayoutVars>
          <dgm:bulletEnabled val="1"/>
        </dgm:presLayoutVars>
      </dgm:prSet>
      <dgm:spPr/>
    </dgm:pt>
    <dgm:pt modelId="{464610F1-5611-4D56-84BD-13654C611376}" type="pres">
      <dgm:prSet presAssocID="{16547F5A-07BA-4071-AC22-BEB282AD96D3}" presName="sibTrans" presStyleCnt="0"/>
      <dgm:spPr/>
    </dgm:pt>
    <dgm:pt modelId="{37F095B9-EBE8-4237-A467-5353927B8FE4}" type="pres">
      <dgm:prSet presAssocID="{72DC9D2E-B967-4E97-B9A1-36E7C82253CB}" presName="node" presStyleLbl="node1" presStyleIdx="4" presStyleCnt="6">
        <dgm:presLayoutVars>
          <dgm:bulletEnabled val="1"/>
        </dgm:presLayoutVars>
      </dgm:prSet>
      <dgm:spPr/>
    </dgm:pt>
    <dgm:pt modelId="{F4F5C302-9A0F-40E9-84A0-39C218157ECE}" type="pres">
      <dgm:prSet presAssocID="{9BC2847A-3D08-4354-8EC9-9DDCF140FF49}" presName="sibTrans" presStyleCnt="0"/>
      <dgm:spPr/>
    </dgm:pt>
    <dgm:pt modelId="{51C85CB1-48D5-4A74-9E95-0C48A19AFB27}" type="pres">
      <dgm:prSet presAssocID="{C809B419-F687-4D7D-BD29-E95C0445FAC4}" presName="node" presStyleLbl="node1" presStyleIdx="5" presStyleCnt="6">
        <dgm:presLayoutVars>
          <dgm:bulletEnabled val="1"/>
        </dgm:presLayoutVars>
      </dgm:prSet>
      <dgm:spPr/>
    </dgm:pt>
  </dgm:ptLst>
  <dgm:cxnLst>
    <dgm:cxn modelId="{6996BD18-0E74-47A1-B93E-F407193C7ECB}" srcId="{663B9DE1-0CAD-4DDD-B5CB-7D5006924373}" destId="{72DC9D2E-B967-4E97-B9A1-36E7C82253CB}" srcOrd="4" destOrd="0" parTransId="{11C46796-02DB-4486-817A-A8AF2D35D3DD}" sibTransId="{9BC2847A-3D08-4354-8EC9-9DDCF140FF49}"/>
    <dgm:cxn modelId="{8FAE9B22-0F5E-4BC3-B857-81E484A3506B}" srcId="{663B9DE1-0CAD-4DDD-B5CB-7D5006924373}" destId="{91B73080-2477-4320-AFBE-78461BADF9E3}" srcOrd="0" destOrd="0" parTransId="{A48EB4F2-56B0-4745-9D40-6F23A665BA91}" sibTransId="{FE58A3BE-A074-4C26-9B12-5621FCEA79F9}"/>
    <dgm:cxn modelId="{B8653825-4E7C-4F86-9442-0BE381F7E074}" srcId="{663B9DE1-0CAD-4DDD-B5CB-7D5006924373}" destId="{C809B419-F687-4D7D-BD29-E95C0445FAC4}" srcOrd="5" destOrd="0" parTransId="{7FC20EF0-4D17-4438-B056-33B6F974C5AB}" sibTransId="{58A166BF-F6D2-4729-8309-79BAE3D413AE}"/>
    <dgm:cxn modelId="{4B857D28-B187-45BA-A0DE-BD812822B11F}" type="presOf" srcId="{00605EAB-A0C2-40A4-96AA-2EE534498B43}" destId="{37F095B9-EBE8-4237-A467-5353927B8FE4}" srcOrd="0" destOrd="2" presId="urn:microsoft.com/office/officeart/2005/8/layout/default"/>
    <dgm:cxn modelId="{4204033C-13E5-4DDE-909A-D4B241FF0149}" srcId="{663B9DE1-0CAD-4DDD-B5CB-7D5006924373}" destId="{BD25EC96-566B-40D8-A300-7C315453D260}" srcOrd="2" destOrd="0" parTransId="{C563074A-B4AA-4865-8C8D-4CBDC5F873B4}" sibTransId="{F539083D-7613-4E7B-8848-BB8678D62AD7}"/>
    <dgm:cxn modelId="{9F00FE84-01D4-4421-BB90-CECB5B08C4D2}" srcId="{663B9DE1-0CAD-4DDD-B5CB-7D5006924373}" destId="{379EDE73-FC78-466D-B71D-F599BF3DBE77}" srcOrd="3" destOrd="0" parTransId="{B3B85A76-8ACD-4543-9FBB-88C0C6B58193}" sibTransId="{16547F5A-07BA-4071-AC22-BEB282AD96D3}"/>
    <dgm:cxn modelId="{D90F1E8E-9FF7-473B-A698-4234CF70BBE2}" type="presOf" srcId="{379EDE73-FC78-466D-B71D-F599BF3DBE77}" destId="{6F10DEC4-2FD4-406B-94FE-076F48469FEA}" srcOrd="0" destOrd="0" presId="urn:microsoft.com/office/officeart/2005/8/layout/default"/>
    <dgm:cxn modelId="{356EAD90-4842-4E2F-B118-88AAA4415092}" type="presOf" srcId="{4F6A309C-7500-4304-B096-4E57A2D69AF9}" destId="{61F0784B-AB22-45AA-9414-AFA0F5BE841E}" srcOrd="0" destOrd="0" presId="urn:microsoft.com/office/officeart/2005/8/layout/default"/>
    <dgm:cxn modelId="{61E8689F-DB65-4709-9F84-DDF505FB813D}" type="presOf" srcId="{42CA2AFF-C2BB-4975-BAD5-EAA417699B6B}" destId="{37F095B9-EBE8-4237-A467-5353927B8FE4}" srcOrd="0" destOrd="1" presId="urn:microsoft.com/office/officeart/2005/8/layout/default"/>
    <dgm:cxn modelId="{526033A1-4D90-47A1-8FF9-9737730F4F5E}" type="presOf" srcId="{C809B419-F687-4D7D-BD29-E95C0445FAC4}" destId="{51C85CB1-48D5-4A74-9E95-0C48A19AFB27}" srcOrd="0" destOrd="0" presId="urn:microsoft.com/office/officeart/2005/8/layout/default"/>
    <dgm:cxn modelId="{F29C4EB6-7EC4-46A4-998A-C02D3E3C2DEF}" srcId="{663B9DE1-0CAD-4DDD-B5CB-7D5006924373}" destId="{4F6A309C-7500-4304-B096-4E57A2D69AF9}" srcOrd="1" destOrd="0" parTransId="{05FA6D01-C887-42CB-AD66-AC264F631C17}" sibTransId="{E2681A71-1F1C-490F-ADEB-88E6A7C836DA}"/>
    <dgm:cxn modelId="{EBA63FBA-91BF-4C38-B29A-3182ACCDBCFB}" srcId="{72DC9D2E-B967-4E97-B9A1-36E7C82253CB}" destId="{42CA2AFF-C2BB-4975-BAD5-EAA417699B6B}" srcOrd="0" destOrd="0" parTransId="{8B71F673-25F7-4C7A-AEEC-A23552AAA0AD}" sibTransId="{FB269A10-1855-4B5B-B3B8-A5F82AF60F92}"/>
    <dgm:cxn modelId="{BABCA1BC-7425-4F50-B925-49009DF0C25A}" srcId="{72DC9D2E-B967-4E97-B9A1-36E7C82253CB}" destId="{00605EAB-A0C2-40A4-96AA-2EE534498B43}" srcOrd="1" destOrd="0" parTransId="{C0D0243C-9312-45A9-BBC8-401E4E4CB2BE}" sibTransId="{4C63AEB0-41B9-45AA-B610-B18CA862FAA9}"/>
    <dgm:cxn modelId="{9CFC28C9-010D-4CF5-8E07-6AD6F5862028}" type="presOf" srcId="{BD25EC96-566B-40D8-A300-7C315453D260}" destId="{67468A19-D75D-4603-B62F-AA8A02A1F83C}" srcOrd="0" destOrd="0" presId="urn:microsoft.com/office/officeart/2005/8/layout/default"/>
    <dgm:cxn modelId="{D4C276CA-1EBD-4A9C-A108-497F87703951}" type="presOf" srcId="{72DC9D2E-B967-4E97-B9A1-36E7C82253CB}" destId="{37F095B9-EBE8-4237-A467-5353927B8FE4}" srcOrd="0" destOrd="0" presId="urn:microsoft.com/office/officeart/2005/8/layout/default"/>
    <dgm:cxn modelId="{40E2EAF2-060B-4EEE-93C2-7338137687DC}" type="presOf" srcId="{91B73080-2477-4320-AFBE-78461BADF9E3}" destId="{B63D0048-FD51-46D0-B63A-145F291030D4}" srcOrd="0" destOrd="0" presId="urn:microsoft.com/office/officeart/2005/8/layout/default"/>
    <dgm:cxn modelId="{F19F64F7-4F54-4AF5-8CE6-26966B357EAD}" type="presOf" srcId="{663B9DE1-0CAD-4DDD-B5CB-7D5006924373}" destId="{1EC18A60-96CB-439C-BA91-653FDC46F297}" srcOrd="0" destOrd="0" presId="urn:microsoft.com/office/officeart/2005/8/layout/default"/>
    <dgm:cxn modelId="{BF764530-74B0-4031-823C-B0C794424CCC}" type="presParOf" srcId="{1EC18A60-96CB-439C-BA91-653FDC46F297}" destId="{B63D0048-FD51-46D0-B63A-145F291030D4}" srcOrd="0" destOrd="0" presId="urn:microsoft.com/office/officeart/2005/8/layout/default"/>
    <dgm:cxn modelId="{454A2365-BBE0-48CA-ABE0-337D97FB55B3}" type="presParOf" srcId="{1EC18A60-96CB-439C-BA91-653FDC46F297}" destId="{74E2F960-543A-4853-9458-0477D55DC1EF}" srcOrd="1" destOrd="0" presId="urn:microsoft.com/office/officeart/2005/8/layout/default"/>
    <dgm:cxn modelId="{5AEF11C4-6928-4A74-BCE6-43BB125029DF}" type="presParOf" srcId="{1EC18A60-96CB-439C-BA91-653FDC46F297}" destId="{61F0784B-AB22-45AA-9414-AFA0F5BE841E}" srcOrd="2" destOrd="0" presId="urn:microsoft.com/office/officeart/2005/8/layout/default"/>
    <dgm:cxn modelId="{258D45D5-CAC2-4716-9550-D94CD7FE0896}" type="presParOf" srcId="{1EC18A60-96CB-439C-BA91-653FDC46F297}" destId="{6BD773C1-7264-4FB2-B961-A5E585F36149}" srcOrd="3" destOrd="0" presId="urn:microsoft.com/office/officeart/2005/8/layout/default"/>
    <dgm:cxn modelId="{BC927141-EFC2-4633-9A94-6F50D141B223}" type="presParOf" srcId="{1EC18A60-96CB-439C-BA91-653FDC46F297}" destId="{67468A19-D75D-4603-B62F-AA8A02A1F83C}" srcOrd="4" destOrd="0" presId="urn:microsoft.com/office/officeart/2005/8/layout/default"/>
    <dgm:cxn modelId="{8DFD235C-9530-4392-B876-2D02FFE530D7}" type="presParOf" srcId="{1EC18A60-96CB-439C-BA91-653FDC46F297}" destId="{EB49610B-E4F9-4512-88E4-3896CDD828D0}" srcOrd="5" destOrd="0" presId="urn:microsoft.com/office/officeart/2005/8/layout/default"/>
    <dgm:cxn modelId="{9752C87D-FB5E-4163-94ED-D8A49048067E}" type="presParOf" srcId="{1EC18A60-96CB-439C-BA91-653FDC46F297}" destId="{6F10DEC4-2FD4-406B-94FE-076F48469FEA}" srcOrd="6" destOrd="0" presId="urn:microsoft.com/office/officeart/2005/8/layout/default"/>
    <dgm:cxn modelId="{CCD5511D-927C-4EF9-BF95-D57BAD5F80CB}" type="presParOf" srcId="{1EC18A60-96CB-439C-BA91-653FDC46F297}" destId="{464610F1-5611-4D56-84BD-13654C611376}" srcOrd="7" destOrd="0" presId="urn:microsoft.com/office/officeart/2005/8/layout/default"/>
    <dgm:cxn modelId="{E2C6E51B-01A6-4D7D-A24F-61669E6C7649}" type="presParOf" srcId="{1EC18A60-96CB-439C-BA91-653FDC46F297}" destId="{37F095B9-EBE8-4237-A467-5353927B8FE4}" srcOrd="8" destOrd="0" presId="urn:microsoft.com/office/officeart/2005/8/layout/default"/>
    <dgm:cxn modelId="{1DE49771-F580-4358-AF1A-FD8BBBAB782C}" type="presParOf" srcId="{1EC18A60-96CB-439C-BA91-653FDC46F297}" destId="{F4F5C302-9A0F-40E9-84A0-39C218157ECE}" srcOrd="9" destOrd="0" presId="urn:microsoft.com/office/officeart/2005/8/layout/default"/>
    <dgm:cxn modelId="{4E57D561-9311-4F74-B115-C604680D68B0}" type="presParOf" srcId="{1EC18A60-96CB-439C-BA91-653FDC46F297}" destId="{51C85CB1-48D5-4A74-9E95-0C48A19AFB2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79FE4A-61EA-43E1-A4C8-F2B9F4CDE32F}" type="doc">
      <dgm:prSet loTypeId="urn:microsoft.com/office/officeart/2005/8/layout/process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9F0085-D773-4FAE-AF96-FD13EF690710}">
      <dgm:prSet/>
      <dgm:spPr/>
      <dgm:t>
        <a:bodyPr/>
        <a:lstStyle/>
        <a:p>
          <a:r>
            <a:rPr lang="en-US"/>
            <a:t>Devices with local data </a:t>
          </a:r>
        </a:p>
      </dgm:t>
    </dgm:pt>
    <dgm:pt modelId="{1F891EEC-B60F-477A-88C4-97C84B9B06EE}" type="parTrans" cxnId="{63708D5A-D69C-485C-8393-CB85E658732D}">
      <dgm:prSet/>
      <dgm:spPr/>
      <dgm:t>
        <a:bodyPr/>
        <a:lstStyle/>
        <a:p>
          <a:endParaRPr lang="en-US"/>
        </a:p>
      </dgm:t>
    </dgm:pt>
    <dgm:pt modelId="{0C2C61B1-C838-44E9-8479-E741222C8115}" type="sibTrans" cxnId="{63708D5A-D69C-485C-8393-CB85E658732D}">
      <dgm:prSet/>
      <dgm:spPr/>
      <dgm:t>
        <a:bodyPr/>
        <a:lstStyle/>
        <a:p>
          <a:endParaRPr lang="en-US"/>
        </a:p>
      </dgm:t>
    </dgm:pt>
    <dgm:pt modelId="{AF535412-5BF9-4202-BD7D-EE954B013401}">
      <dgm:prSet/>
      <dgm:spPr/>
      <dgm:t>
        <a:bodyPr/>
        <a:lstStyle/>
        <a:p>
          <a:r>
            <a:rPr lang="en-US"/>
            <a:t>Local model training </a:t>
          </a:r>
        </a:p>
      </dgm:t>
    </dgm:pt>
    <dgm:pt modelId="{336721AB-0084-426D-8C70-7B142D912E2C}" type="parTrans" cxnId="{774A75BB-4041-40F6-8857-107BB1827865}">
      <dgm:prSet/>
      <dgm:spPr/>
      <dgm:t>
        <a:bodyPr/>
        <a:lstStyle/>
        <a:p>
          <a:endParaRPr lang="en-US"/>
        </a:p>
      </dgm:t>
    </dgm:pt>
    <dgm:pt modelId="{B8F96412-7615-4E91-8B5F-83DD57091582}" type="sibTrans" cxnId="{774A75BB-4041-40F6-8857-107BB1827865}">
      <dgm:prSet/>
      <dgm:spPr/>
      <dgm:t>
        <a:bodyPr/>
        <a:lstStyle/>
        <a:p>
          <a:endParaRPr lang="en-US"/>
        </a:p>
      </dgm:t>
    </dgm:pt>
    <dgm:pt modelId="{01EB92CC-B3A0-4154-92B9-DE1C6FED586A}">
      <dgm:prSet/>
      <dgm:spPr/>
      <dgm:t>
        <a:bodyPr/>
        <a:lstStyle/>
        <a:p>
          <a:r>
            <a:rPr lang="en-US"/>
            <a:t>Sending updates to server </a:t>
          </a:r>
        </a:p>
      </dgm:t>
    </dgm:pt>
    <dgm:pt modelId="{6E0D5663-D812-4CE6-A6FE-7F4DCFE22F1B}" type="parTrans" cxnId="{054A4C67-589F-46CE-B3AD-2A0003C0FFF6}">
      <dgm:prSet/>
      <dgm:spPr/>
      <dgm:t>
        <a:bodyPr/>
        <a:lstStyle/>
        <a:p>
          <a:endParaRPr lang="en-US"/>
        </a:p>
      </dgm:t>
    </dgm:pt>
    <dgm:pt modelId="{C7D4EEC4-C379-4725-BBF8-7C03546E795A}" type="sibTrans" cxnId="{054A4C67-589F-46CE-B3AD-2A0003C0FFF6}">
      <dgm:prSet/>
      <dgm:spPr/>
      <dgm:t>
        <a:bodyPr/>
        <a:lstStyle/>
        <a:p>
          <a:endParaRPr lang="en-US"/>
        </a:p>
      </dgm:t>
    </dgm:pt>
    <dgm:pt modelId="{6E71D465-24BB-4CF1-BF97-83661A351A76}">
      <dgm:prSet/>
      <dgm:spPr/>
      <dgm:t>
        <a:bodyPr/>
        <a:lstStyle/>
        <a:p>
          <a:r>
            <a:rPr lang="en-US"/>
            <a:t>Server aggregates model </a:t>
          </a:r>
        </a:p>
      </dgm:t>
    </dgm:pt>
    <dgm:pt modelId="{D487D5C1-6557-442F-A0C0-E4377F42AA75}" type="parTrans" cxnId="{99F36EE2-0843-4C6F-A23C-65EEE050CB4C}">
      <dgm:prSet/>
      <dgm:spPr/>
      <dgm:t>
        <a:bodyPr/>
        <a:lstStyle/>
        <a:p>
          <a:endParaRPr lang="en-US"/>
        </a:p>
      </dgm:t>
    </dgm:pt>
    <dgm:pt modelId="{5F28E9AC-47E0-4F71-AC2F-D6B0B2129EEE}" type="sibTrans" cxnId="{99F36EE2-0843-4C6F-A23C-65EEE050CB4C}">
      <dgm:prSet/>
      <dgm:spPr/>
      <dgm:t>
        <a:bodyPr/>
        <a:lstStyle/>
        <a:p>
          <a:endParaRPr lang="en-US"/>
        </a:p>
      </dgm:t>
    </dgm:pt>
    <dgm:pt modelId="{CBAEF7F3-9D47-4EC9-8D83-B80304F59315}">
      <dgm:prSet/>
      <dgm:spPr/>
      <dgm:t>
        <a:bodyPr/>
        <a:lstStyle/>
        <a:p>
          <a:r>
            <a:rPr lang="en-US"/>
            <a:t>New global model is distributed back to devices.</a:t>
          </a:r>
        </a:p>
      </dgm:t>
    </dgm:pt>
    <dgm:pt modelId="{5AD7003C-73DF-4DFD-AC04-8026CCA801C1}" type="parTrans" cxnId="{8BDBFFF4-D96F-440A-A7A7-88193395AAF1}">
      <dgm:prSet/>
      <dgm:spPr/>
      <dgm:t>
        <a:bodyPr/>
        <a:lstStyle/>
        <a:p>
          <a:endParaRPr lang="en-US"/>
        </a:p>
      </dgm:t>
    </dgm:pt>
    <dgm:pt modelId="{170AEAC7-EE41-4ECF-9B0C-15520F621B56}" type="sibTrans" cxnId="{8BDBFFF4-D96F-440A-A7A7-88193395AAF1}">
      <dgm:prSet/>
      <dgm:spPr/>
      <dgm:t>
        <a:bodyPr/>
        <a:lstStyle/>
        <a:p>
          <a:endParaRPr lang="en-US"/>
        </a:p>
      </dgm:t>
    </dgm:pt>
    <dgm:pt modelId="{E146EED5-EFC3-4CD7-9E7C-3F20D0466374}" type="pres">
      <dgm:prSet presAssocID="{D879FE4A-61EA-43E1-A4C8-F2B9F4CDE32F}" presName="Name0" presStyleCnt="0">
        <dgm:presLayoutVars>
          <dgm:dir/>
          <dgm:resizeHandles val="exact"/>
        </dgm:presLayoutVars>
      </dgm:prSet>
      <dgm:spPr/>
    </dgm:pt>
    <dgm:pt modelId="{C4DFC1FA-D57C-462F-9E8C-B7D8030E1BDF}" type="pres">
      <dgm:prSet presAssocID="{709F0085-D773-4FAE-AF96-FD13EF690710}" presName="node" presStyleLbl="node1" presStyleIdx="0" presStyleCnt="5">
        <dgm:presLayoutVars>
          <dgm:bulletEnabled val="1"/>
        </dgm:presLayoutVars>
      </dgm:prSet>
      <dgm:spPr/>
    </dgm:pt>
    <dgm:pt modelId="{44A5609B-9718-47C5-9024-2E45D2ABC4DB}" type="pres">
      <dgm:prSet presAssocID="{0C2C61B1-C838-44E9-8479-E741222C8115}" presName="sibTrans" presStyleLbl="sibTrans2D1" presStyleIdx="0" presStyleCnt="4"/>
      <dgm:spPr/>
    </dgm:pt>
    <dgm:pt modelId="{125C5DF7-3EFE-468A-BB01-9A4E89E58987}" type="pres">
      <dgm:prSet presAssocID="{0C2C61B1-C838-44E9-8479-E741222C8115}" presName="connectorText" presStyleLbl="sibTrans2D1" presStyleIdx="0" presStyleCnt="4"/>
      <dgm:spPr/>
    </dgm:pt>
    <dgm:pt modelId="{2AB9DE98-8BFA-4992-95F6-20DC0130336C}" type="pres">
      <dgm:prSet presAssocID="{AF535412-5BF9-4202-BD7D-EE954B013401}" presName="node" presStyleLbl="node1" presStyleIdx="1" presStyleCnt="5">
        <dgm:presLayoutVars>
          <dgm:bulletEnabled val="1"/>
        </dgm:presLayoutVars>
      </dgm:prSet>
      <dgm:spPr/>
    </dgm:pt>
    <dgm:pt modelId="{E1D26414-5717-4931-A15F-FEBA03A19E7E}" type="pres">
      <dgm:prSet presAssocID="{B8F96412-7615-4E91-8B5F-83DD57091582}" presName="sibTrans" presStyleLbl="sibTrans2D1" presStyleIdx="1" presStyleCnt="4"/>
      <dgm:spPr/>
    </dgm:pt>
    <dgm:pt modelId="{F1052FAD-172D-476E-BB38-BB42C65250BE}" type="pres">
      <dgm:prSet presAssocID="{B8F96412-7615-4E91-8B5F-83DD57091582}" presName="connectorText" presStyleLbl="sibTrans2D1" presStyleIdx="1" presStyleCnt="4"/>
      <dgm:spPr/>
    </dgm:pt>
    <dgm:pt modelId="{A6D92E63-6F9F-4E8E-A7CE-0A46918F4A16}" type="pres">
      <dgm:prSet presAssocID="{01EB92CC-B3A0-4154-92B9-DE1C6FED586A}" presName="node" presStyleLbl="node1" presStyleIdx="2" presStyleCnt="5">
        <dgm:presLayoutVars>
          <dgm:bulletEnabled val="1"/>
        </dgm:presLayoutVars>
      </dgm:prSet>
      <dgm:spPr/>
    </dgm:pt>
    <dgm:pt modelId="{9E0B5B75-8FCD-4476-ACD9-F5BB23FE2346}" type="pres">
      <dgm:prSet presAssocID="{C7D4EEC4-C379-4725-BBF8-7C03546E795A}" presName="sibTrans" presStyleLbl="sibTrans2D1" presStyleIdx="2" presStyleCnt="4"/>
      <dgm:spPr/>
    </dgm:pt>
    <dgm:pt modelId="{9A875348-A511-437B-8762-DED5BCF60537}" type="pres">
      <dgm:prSet presAssocID="{C7D4EEC4-C379-4725-BBF8-7C03546E795A}" presName="connectorText" presStyleLbl="sibTrans2D1" presStyleIdx="2" presStyleCnt="4"/>
      <dgm:spPr/>
    </dgm:pt>
    <dgm:pt modelId="{53C491EE-8971-492D-9974-285FFA1F2070}" type="pres">
      <dgm:prSet presAssocID="{6E71D465-24BB-4CF1-BF97-83661A351A76}" presName="node" presStyleLbl="node1" presStyleIdx="3" presStyleCnt="5">
        <dgm:presLayoutVars>
          <dgm:bulletEnabled val="1"/>
        </dgm:presLayoutVars>
      </dgm:prSet>
      <dgm:spPr/>
    </dgm:pt>
    <dgm:pt modelId="{CB61D632-D9CE-4158-A4BA-3579FC3DAA9F}" type="pres">
      <dgm:prSet presAssocID="{5F28E9AC-47E0-4F71-AC2F-D6B0B2129EEE}" presName="sibTrans" presStyleLbl="sibTrans2D1" presStyleIdx="3" presStyleCnt="4"/>
      <dgm:spPr/>
    </dgm:pt>
    <dgm:pt modelId="{727EF265-F836-4379-9514-4F3F9779A036}" type="pres">
      <dgm:prSet presAssocID="{5F28E9AC-47E0-4F71-AC2F-D6B0B2129EEE}" presName="connectorText" presStyleLbl="sibTrans2D1" presStyleIdx="3" presStyleCnt="4"/>
      <dgm:spPr/>
    </dgm:pt>
    <dgm:pt modelId="{D407B884-1D03-4D52-893D-A9641D796BD6}" type="pres">
      <dgm:prSet presAssocID="{CBAEF7F3-9D47-4EC9-8D83-B80304F59315}" presName="node" presStyleLbl="node1" presStyleIdx="4" presStyleCnt="5">
        <dgm:presLayoutVars>
          <dgm:bulletEnabled val="1"/>
        </dgm:presLayoutVars>
      </dgm:prSet>
      <dgm:spPr/>
    </dgm:pt>
  </dgm:ptLst>
  <dgm:cxnLst>
    <dgm:cxn modelId="{8E1BBC1B-D107-4674-B314-A1446554A33A}" type="presOf" srcId="{0C2C61B1-C838-44E9-8479-E741222C8115}" destId="{125C5DF7-3EFE-468A-BB01-9A4E89E58987}" srcOrd="1" destOrd="0" presId="urn:microsoft.com/office/officeart/2005/8/layout/process1"/>
    <dgm:cxn modelId="{2BFB0537-E94E-4BEE-AF23-1F05565B537B}" type="presOf" srcId="{6E71D465-24BB-4CF1-BF97-83661A351A76}" destId="{53C491EE-8971-492D-9974-285FFA1F2070}" srcOrd="0" destOrd="0" presId="urn:microsoft.com/office/officeart/2005/8/layout/process1"/>
    <dgm:cxn modelId="{DEDDB63C-9C6A-4C60-8896-333981C5DC5F}" type="presOf" srcId="{B8F96412-7615-4E91-8B5F-83DD57091582}" destId="{F1052FAD-172D-476E-BB38-BB42C65250BE}" srcOrd="1" destOrd="0" presId="urn:microsoft.com/office/officeart/2005/8/layout/process1"/>
    <dgm:cxn modelId="{054A4C67-589F-46CE-B3AD-2A0003C0FFF6}" srcId="{D879FE4A-61EA-43E1-A4C8-F2B9F4CDE32F}" destId="{01EB92CC-B3A0-4154-92B9-DE1C6FED586A}" srcOrd="2" destOrd="0" parTransId="{6E0D5663-D812-4CE6-A6FE-7F4DCFE22F1B}" sibTransId="{C7D4EEC4-C379-4725-BBF8-7C03546E795A}"/>
    <dgm:cxn modelId="{F78E706C-017F-4363-9901-A3A4AA5ECBD3}" type="presOf" srcId="{D879FE4A-61EA-43E1-A4C8-F2B9F4CDE32F}" destId="{E146EED5-EFC3-4CD7-9E7C-3F20D0466374}" srcOrd="0" destOrd="0" presId="urn:microsoft.com/office/officeart/2005/8/layout/process1"/>
    <dgm:cxn modelId="{63708D5A-D69C-485C-8393-CB85E658732D}" srcId="{D879FE4A-61EA-43E1-A4C8-F2B9F4CDE32F}" destId="{709F0085-D773-4FAE-AF96-FD13EF690710}" srcOrd="0" destOrd="0" parTransId="{1F891EEC-B60F-477A-88C4-97C84B9B06EE}" sibTransId="{0C2C61B1-C838-44E9-8479-E741222C8115}"/>
    <dgm:cxn modelId="{5B6F407B-F9A2-48EF-B3DD-F42C9035042C}" type="presOf" srcId="{5F28E9AC-47E0-4F71-AC2F-D6B0B2129EEE}" destId="{CB61D632-D9CE-4158-A4BA-3579FC3DAA9F}" srcOrd="0" destOrd="0" presId="urn:microsoft.com/office/officeart/2005/8/layout/process1"/>
    <dgm:cxn modelId="{98C23E91-739A-41D3-85A0-FA852725606C}" type="presOf" srcId="{CBAEF7F3-9D47-4EC9-8D83-B80304F59315}" destId="{D407B884-1D03-4D52-893D-A9641D796BD6}" srcOrd="0" destOrd="0" presId="urn:microsoft.com/office/officeart/2005/8/layout/process1"/>
    <dgm:cxn modelId="{B97BFB97-060C-4C6F-9CFC-0323533AC8A4}" type="presOf" srcId="{0C2C61B1-C838-44E9-8479-E741222C8115}" destId="{44A5609B-9718-47C5-9024-2E45D2ABC4DB}" srcOrd="0" destOrd="0" presId="urn:microsoft.com/office/officeart/2005/8/layout/process1"/>
    <dgm:cxn modelId="{AC441EAD-C534-499C-A22B-D3CDD159CB37}" type="presOf" srcId="{B8F96412-7615-4E91-8B5F-83DD57091582}" destId="{E1D26414-5717-4931-A15F-FEBA03A19E7E}" srcOrd="0" destOrd="0" presId="urn:microsoft.com/office/officeart/2005/8/layout/process1"/>
    <dgm:cxn modelId="{774A75BB-4041-40F6-8857-107BB1827865}" srcId="{D879FE4A-61EA-43E1-A4C8-F2B9F4CDE32F}" destId="{AF535412-5BF9-4202-BD7D-EE954B013401}" srcOrd="1" destOrd="0" parTransId="{336721AB-0084-426D-8C70-7B142D912E2C}" sibTransId="{B8F96412-7615-4E91-8B5F-83DD57091582}"/>
    <dgm:cxn modelId="{F5C4EEC2-4328-44DD-AD71-23D1F37A9518}" type="presOf" srcId="{C7D4EEC4-C379-4725-BBF8-7C03546E795A}" destId="{9A875348-A511-437B-8762-DED5BCF60537}" srcOrd="1" destOrd="0" presId="urn:microsoft.com/office/officeart/2005/8/layout/process1"/>
    <dgm:cxn modelId="{B1DD23C3-419A-4E27-AAB8-C639854AC235}" type="presOf" srcId="{709F0085-D773-4FAE-AF96-FD13EF690710}" destId="{C4DFC1FA-D57C-462F-9E8C-B7D8030E1BDF}" srcOrd="0" destOrd="0" presId="urn:microsoft.com/office/officeart/2005/8/layout/process1"/>
    <dgm:cxn modelId="{11954BCF-ECE4-4E24-840D-2A41840AB1AA}" type="presOf" srcId="{01EB92CC-B3A0-4154-92B9-DE1C6FED586A}" destId="{A6D92E63-6F9F-4E8E-A7CE-0A46918F4A16}" srcOrd="0" destOrd="0" presId="urn:microsoft.com/office/officeart/2005/8/layout/process1"/>
    <dgm:cxn modelId="{99F36EE2-0843-4C6F-A23C-65EEE050CB4C}" srcId="{D879FE4A-61EA-43E1-A4C8-F2B9F4CDE32F}" destId="{6E71D465-24BB-4CF1-BF97-83661A351A76}" srcOrd="3" destOrd="0" parTransId="{D487D5C1-6557-442F-A0C0-E4377F42AA75}" sibTransId="{5F28E9AC-47E0-4F71-AC2F-D6B0B2129EEE}"/>
    <dgm:cxn modelId="{EBFB96E2-0936-4DFA-B963-009B40031A87}" type="presOf" srcId="{C7D4EEC4-C379-4725-BBF8-7C03546E795A}" destId="{9E0B5B75-8FCD-4476-ACD9-F5BB23FE2346}" srcOrd="0" destOrd="0" presId="urn:microsoft.com/office/officeart/2005/8/layout/process1"/>
    <dgm:cxn modelId="{8BDBFFF4-D96F-440A-A7A7-88193395AAF1}" srcId="{D879FE4A-61EA-43E1-A4C8-F2B9F4CDE32F}" destId="{CBAEF7F3-9D47-4EC9-8D83-B80304F59315}" srcOrd="4" destOrd="0" parTransId="{5AD7003C-73DF-4DFD-AC04-8026CCA801C1}" sibTransId="{170AEAC7-EE41-4ECF-9B0C-15520F621B56}"/>
    <dgm:cxn modelId="{75BD56F5-7240-48A1-9186-CFF2B3547743}" type="presOf" srcId="{AF535412-5BF9-4202-BD7D-EE954B013401}" destId="{2AB9DE98-8BFA-4992-95F6-20DC0130336C}" srcOrd="0" destOrd="0" presId="urn:microsoft.com/office/officeart/2005/8/layout/process1"/>
    <dgm:cxn modelId="{97D825FF-B7A2-40FA-BB1B-197F2BA41375}" type="presOf" srcId="{5F28E9AC-47E0-4F71-AC2F-D6B0B2129EEE}" destId="{727EF265-F836-4379-9514-4F3F9779A036}" srcOrd="1" destOrd="0" presId="urn:microsoft.com/office/officeart/2005/8/layout/process1"/>
    <dgm:cxn modelId="{7FAA24CD-CB0D-4A66-9BC4-9DEC36CAD7FD}" type="presParOf" srcId="{E146EED5-EFC3-4CD7-9E7C-3F20D0466374}" destId="{C4DFC1FA-D57C-462F-9E8C-B7D8030E1BDF}" srcOrd="0" destOrd="0" presId="urn:microsoft.com/office/officeart/2005/8/layout/process1"/>
    <dgm:cxn modelId="{9EB24C30-21CD-43F2-BA10-0D1B975329BD}" type="presParOf" srcId="{E146EED5-EFC3-4CD7-9E7C-3F20D0466374}" destId="{44A5609B-9718-47C5-9024-2E45D2ABC4DB}" srcOrd="1" destOrd="0" presId="urn:microsoft.com/office/officeart/2005/8/layout/process1"/>
    <dgm:cxn modelId="{984598A3-90EB-4F68-9CCD-0006795D8718}" type="presParOf" srcId="{44A5609B-9718-47C5-9024-2E45D2ABC4DB}" destId="{125C5DF7-3EFE-468A-BB01-9A4E89E58987}" srcOrd="0" destOrd="0" presId="urn:microsoft.com/office/officeart/2005/8/layout/process1"/>
    <dgm:cxn modelId="{16D113FA-E9E1-41EF-9447-2AA5AE201A75}" type="presParOf" srcId="{E146EED5-EFC3-4CD7-9E7C-3F20D0466374}" destId="{2AB9DE98-8BFA-4992-95F6-20DC0130336C}" srcOrd="2" destOrd="0" presId="urn:microsoft.com/office/officeart/2005/8/layout/process1"/>
    <dgm:cxn modelId="{38E7A10B-7396-4121-B162-7CE88148F536}" type="presParOf" srcId="{E146EED5-EFC3-4CD7-9E7C-3F20D0466374}" destId="{E1D26414-5717-4931-A15F-FEBA03A19E7E}" srcOrd="3" destOrd="0" presId="urn:microsoft.com/office/officeart/2005/8/layout/process1"/>
    <dgm:cxn modelId="{7F2D9B4E-A921-44EE-8A5A-88692421CD96}" type="presParOf" srcId="{E1D26414-5717-4931-A15F-FEBA03A19E7E}" destId="{F1052FAD-172D-476E-BB38-BB42C65250BE}" srcOrd="0" destOrd="0" presId="urn:microsoft.com/office/officeart/2005/8/layout/process1"/>
    <dgm:cxn modelId="{03A43F93-7D90-45B0-ABF8-229BD63EC8F0}" type="presParOf" srcId="{E146EED5-EFC3-4CD7-9E7C-3F20D0466374}" destId="{A6D92E63-6F9F-4E8E-A7CE-0A46918F4A16}" srcOrd="4" destOrd="0" presId="urn:microsoft.com/office/officeart/2005/8/layout/process1"/>
    <dgm:cxn modelId="{3D34BE27-3B99-44C6-95B3-ED226D6E00C3}" type="presParOf" srcId="{E146EED5-EFC3-4CD7-9E7C-3F20D0466374}" destId="{9E0B5B75-8FCD-4476-ACD9-F5BB23FE2346}" srcOrd="5" destOrd="0" presId="urn:microsoft.com/office/officeart/2005/8/layout/process1"/>
    <dgm:cxn modelId="{4DF1F958-A7E7-41E0-8A8C-74358560C2EF}" type="presParOf" srcId="{9E0B5B75-8FCD-4476-ACD9-F5BB23FE2346}" destId="{9A875348-A511-437B-8762-DED5BCF60537}" srcOrd="0" destOrd="0" presId="urn:microsoft.com/office/officeart/2005/8/layout/process1"/>
    <dgm:cxn modelId="{804294B5-91FC-4D44-9DD8-57B95B014560}" type="presParOf" srcId="{E146EED5-EFC3-4CD7-9E7C-3F20D0466374}" destId="{53C491EE-8971-492D-9974-285FFA1F2070}" srcOrd="6" destOrd="0" presId="urn:microsoft.com/office/officeart/2005/8/layout/process1"/>
    <dgm:cxn modelId="{F939B9C9-3C46-4F25-B0E7-8AF92264606F}" type="presParOf" srcId="{E146EED5-EFC3-4CD7-9E7C-3F20D0466374}" destId="{CB61D632-D9CE-4158-A4BA-3579FC3DAA9F}" srcOrd="7" destOrd="0" presId="urn:microsoft.com/office/officeart/2005/8/layout/process1"/>
    <dgm:cxn modelId="{038DBFB8-51AD-4160-A929-C84E10E5A451}" type="presParOf" srcId="{CB61D632-D9CE-4158-A4BA-3579FC3DAA9F}" destId="{727EF265-F836-4379-9514-4F3F9779A036}" srcOrd="0" destOrd="0" presId="urn:microsoft.com/office/officeart/2005/8/layout/process1"/>
    <dgm:cxn modelId="{3DF87F72-81F0-4A8F-876E-3D69B073F0ED}" type="presParOf" srcId="{E146EED5-EFC3-4CD7-9E7C-3F20D0466374}" destId="{D407B884-1D03-4D52-893D-A9641D796BD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D97F2A-A88F-471F-82E5-5DE84D03A8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521E7AD0-4F5D-4410-B7AD-A1B5E94522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Data Privacy</a:t>
          </a:r>
          <a:r>
            <a:rPr lang="en-US" b="0" i="0" baseline="0"/>
            <a:t>: No need to upload sensitive data to central servers.</a:t>
          </a:r>
          <a:endParaRPr lang="en-US"/>
        </a:p>
      </dgm:t>
    </dgm:pt>
    <dgm:pt modelId="{AB762D10-9017-4248-BF29-FD5ACD446DB1}" type="parTrans" cxnId="{D6A4E4DD-5D03-411E-B5EE-B754EA5150AB}">
      <dgm:prSet/>
      <dgm:spPr/>
      <dgm:t>
        <a:bodyPr/>
        <a:lstStyle/>
        <a:p>
          <a:endParaRPr lang="en-US"/>
        </a:p>
      </dgm:t>
    </dgm:pt>
    <dgm:pt modelId="{EFAEF6C8-6F87-4EF7-A80C-8860F8A6EEA2}" type="sibTrans" cxnId="{D6A4E4DD-5D03-411E-B5EE-B754EA5150AB}">
      <dgm:prSet/>
      <dgm:spPr/>
      <dgm:t>
        <a:bodyPr/>
        <a:lstStyle/>
        <a:p>
          <a:endParaRPr lang="en-US"/>
        </a:p>
      </dgm:t>
    </dgm:pt>
    <dgm:pt modelId="{F46B6A05-4D42-459E-AA12-38C278A91E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Data Size</a:t>
          </a:r>
          <a:r>
            <a:rPr lang="en-US" b="0" i="0" baseline="0"/>
            <a:t>: Decentralized data can be very large, making centralized training impractical.</a:t>
          </a:r>
          <a:endParaRPr lang="en-US"/>
        </a:p>
      </dgm:t>
    </dgm:pt>
    <dgm:pt modelId="{F0F64609-6037-4898-A307-954B5492D914}" type="parTrans" cxnId="{B8E98B78-BC53-4425-8E73-29F8CE77294A}">
      <dgm:prSet/>
      <dgm:spPr/>
      <dgm:t>
        <a:bodyPr/>
        <a:lstStyle/>
        <a:p>
          <a:endParaRPr lang="en-US"/>
        </a:p>
      </dgm:t>
    </dgm:pt>
    <dgm:pt modelId="{07743646-07C5-4803-9AC2-F3A1F8093C37}" type="sibTrans" cxnId="{B8E98B78-BC53-4425-8E73-29F8CE77294A}">
      <dgm:prSet/>
      <dgm:spPr/>
      <dgm:t>
        <a:bodyPr/>
        <a:lstStyle/>
        <a:p>
          <a:endParaRPr lang="en-US"/>
        </a:p>
      </dgm:t>
    </dgm:pt>
    <dgm:pt modelId="{EFA23DC3-2B28-4A2D-8899-4199166FB5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Real-World Applications</a:t>
          </a:r>
          <a:r>
            <a:rPr lang="en-US" b="0" i="0" baseline="0"/>
            <a:t>: Training models directly on users' devices (e.g., mobile phones). </a:t>
          </a:r>
          <a:endParaRPr lang="en-US"/>
        </a:p>
      </dgm:t>
    </dgm:pt>
    <dgm:pt modelId="{FEABB5C1-DE3E-4B1B-80E7-AB8FDC95671A}" type="parTrans" cxnId="{809A5BAB-EB26-4CEE-9604-ED17E383B189}">
      <dgm:prSet/>
      <dgm:spPr/>
      <dgm:t>
        <a:bodyPr/>
        <a:lstStyle/>
        <a:p>
          <a:endParaRPr lang="en-US"/>
        </a:p>
      </dgm:t>
    </dgm:pt>
    <dgm:pt modelId="{BB26E270-F421-4680-9D21-CEE34F6770BF}" type="sibTrans" cxnId="{809A5BAB-EB26-4CEE-9604-ED17E383B189}">
      <dgm:prSet/>
      <dgm:spPr/>
      <dgm:t>
        <a:bodyPr/>
        <a:lstStyle/>
        <a:p>
          <a:endParaRPr lang="en-US"/>
        </a:p>
      </dgm:t>
    </dgm:pt>
    <dgm:pt modelId="{7E805C6C-ACC7-47B1-9612-470C6D29A49C}" type="pres">
      <dgm:prSet presAssocID="{76D97F2A-A88F-471F-82E5-5DE84D03A8CD}" presName="root" presStyleCnt="0">
        <dgm:presLayoutVars>
          <dgm:dir/>
          <dgm:resizeHandles val="exact"/>
        </dgm:presLayoutVars>
      </dgm:prSet>
      <dgm:spPr/>
    </dgm:pt>
    <dgm:pt modelId="{38D83A9D-03CC-4710-9AFF-12BE8B4B16EF}" type="pres">
      <dgm:prSet presAssocID="{521E7AD0-4F5D-4410-B7AD-A1B5E9452242}" presName="compNode" presStyleCnt="0"/>
      <dgm:spPr/>
    </dgm:pt>
    <dgm:pt modelId="{3EB094DD-BCCD-48CC-9E05-1E053278B8FD}" type="pres">
      <dgm:prSet presAssocID="{521E7AD0-4F5D-4410-B7AD-A1B5E9452242}" presName="bgRect" presStyleLbl="bgShp" presStyleIdx="0" presStyleCnt="3"/>
      <dgm:spPr/>
    </dgm:pt>
    <dgm:pt modelId="{5CBB53D1-AC63-400C-BE12-767D1A8E68D6}" type="pres">
      <dgm:prSet presAssocID="{521E7AD0-4F5D-4410-B7AD-A1B5E94522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9390F58-5A14-4253-8564-EC771A276EDC}" type="pres">
      <dgm:prSet presAssocID="{521E7AD0-4F5D-4410-B7AD-A1B5E9452242}" presName="spaceRect" presStyleCnt="0"/>
      <dgm:spPr/>
    </dgm:pt>
    <dgm:pt modelId="{C39A1CAD-E342-4272-B168-D1B5FB07DD61}" type="pres">
      <dgm:prSet presAssocID="{521E7AD0-4F5D-4410-B7AD-A1B5E9452242}" presName="parTx" presStyleLbl="revTx" presStyleIdx="0" presStyleCnt="3">
        <dgm:presLayoutVars>
          <dgm:chMax val="0"/>
          <dgm:chPref val="0"/>
        </dgm:presLayoutVars>
      </dgm:prSet>
      <dgm:spPr/>
    </dgm:pt>
    <dgm:pt modelId="{619A3CEB-B4B1-4E44-AFB4-58B8CBB00860}" type="pres">
      <dgm:prSet presAssocID="{EFAEF6C8-6F87-4EF7-A80C-8860F8A6EEA2}" presName="sibTrans" presStyleCnt="0"/>
      <dgm:spPr/>
    </dgm:pt>
    <dgm:pt modelId="{FEC9726C-924D-46D1-B7C6-4C49EE23EA19}" type="pres">
      <dgm:prSet presAssocID="{F46B6A05-4D42-459E-AA12-38C278A91EE9}" presName="compNode" presStyleCnt="0"/>
      <dgm:spPr/>
    </dgm:pt>
    <dgm:pt modelId="{5815CE73-8470-4A1E-96A1-AC5AE89A8C11}" type="pres">
      <dgm:prSet presAssocID="{F46B6A05-4D42-459E-AA12-38C278A91EE9}" presName="bgRect" presStyleLbl="bgShp" presStyleIdx="1" presStyleCnt="3"/>
      <dgm:spPr/>
    </dgm:pt>
    <dgm:pt modelId="{8E9ACC6B-FBFD-48EC-8D4D-E49AECF0B5EA}" type="pres">
      <dgm:prSet presAssocID="{F46B6A05-4D42-459E-AA12-38C278A91E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0602503-2095-45D1-A578-DA41F182AD24}" type="pres">
      <dgm:prSet presAssocID="{F46B6A05-4D42-459E-AA12-38C278A91EE9}" presName="spaceRect" presStyleCnt="0"/>
      <dgm:spPr/>
    </dgm:pt>
    <dgm:pt modelId="{A1D4A091-DB9E-4EE1-BEE6-3B490BBE293C}" type="pres">
      <dgm:prSet presAssocID="{F46B6A05-4D42-459E-AA12-38C278A91EE9}" presName="parTx" presStyleLbl="revTx" presStyleIdx="1" presStyleCnt="3">
        <dgm:presLayoutVars>
          <dgm:chMax val="0"/>
          <dgm:chPref val="0"/>
        </dgm:presLayoutVars>
      </dgm:prSet>
      <dgm:spPr/>
    </dgm:pt>
    <dgm:pt modelId="{95EB54EC-D61E-4623-90E7-CABBE44E9C36}" type="pres">
      <dgm:prSet presAssocID="{07743646-07C5-4803-9AC2-F3A1F8093C37}" presName="sibTrans" presStyleCnt="0"/>
      <dgm:spPr/>
    </dgm:pt>
    <dgm:pt modelId="{5B5F5D25-4F36-4F0A-821C-033C04B13CAB}" type="pres">
      <dgm:prSet presAssocID="{EFA23DC3-2B28-4A2D-8899-4199166FB568}" presName="compNode" presStyleCnt="0"/>
      <dgm:spPr/>
    </dgm:pt>
    <dgm:pt modelId="{C9DBD8CB-FFE6-48B5-8B31-8DA74C44F44B}" type="pres">
      <dgm:prSet presAssocID="{EFA23DC3-2B28-4A2D-8899-4199166FB568}" presName="bgRect" presStyleLbl="bgShp" presStyleIdx="2" presStyleCnt="3"/>
      <dgm:spPr/>
    </dgm:pt>
    <dgm:pt modelId="{1F422AC4-7A67-45A1-89C2-841D089155B8}" type="pres">
      <dgm:prSet presAssocID="{EFA23DC3-2B28-4A2D-8899-4199166FB5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AEE66A3-8E28-4337-888B-C87106E96D2B}" type="pres">
      <dgm:prSet presAssocID="{EFA23DC3-2B28-4A2D-8899-4199166FB568}" presName="spaceRect" presStyleCnt="0"/>
      <dgm:spPr/>
    </dgm:pt>
    <dgm:pt modelId="{B27EAAFF-67E4-4649-A65E-D5B8376A8AAC}" type="pres">
      <dgm:prSet presAssocID="{EFA23DC3-2B28-4A2D-8899-4199166FB56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336852D-7520-46F7-B383-08DAB607C45D}" type="presOf" srcId="{EFA23DC3-2B28-4A2D-8899-4199166FB568}" destId="{B27EAAFF-67E4-4649-A65E-D5B8376A8AAC}" srcOrd="0" destOrd="0" presId="urn:microsoft.com/office/officeart/2018/2/layout/IconVerticalSolidList"/>
    <dgm:cxn modelId="{813FE130-2673-407E-8781-03EE830CCFDA}" type="presOf" srcId="{76D97F2A-A88F-471F-82E5-5DE84D03A8CD}" destId="{7E805C6C-ACC7-47B1-9612-470C6D29A49C}" srcOrd="0" destOrd="0" presId="urn:microsoft.com/office/officeart/2018/2/layout/IconVerticalSolidList"/>
    <dgm:cxn modelId="{82522264-8A9E-4069-BF5C-2E64B0369188}" type="presOf" srcId="{521E7AD0-4F5D-4410-B7AD-A1B5E9452242}" destId="{C39A1CAD-E342-4272-B168-D1B5FB07DD61}" srcOrd="0" destOrd="0" presId="urn:microsoft.com/office/officeart/2018/2/layout/IconVerticalSolidList"/>
    <dgm:cxn modelId="{B8E98B78-BC53-4425-8E73-29F8CE77294A}" srcId="{76D97F2A-A88F-471F-82E5-5DE84D03A8CD}" destId="{F46B6A05-4D42-459E-AA12-38C278A91EE9}" srcOrd="1" destOrd="0" parTransId="{F0F64609-6037-4898-A307-954B5492D914}" sibTransId="{07743646-07C5-4803-9AC2-F3A1F8093C37}"/>
    <dgm:cxn modelId="{EF697094-2763-43A4-B488-C900DD2744C1}" type="presOf" srcId="{F46B6A05-4D42-459E-AA12-38C278A91EE9}" destId="{A1D4A091-DB9E-4EE1-BEE6-3B490BBE293C}" srcOrd="0" destOrd="0" presId="urn:microsoft.com/office/officeart/2018/2/layout/IconVerticalSolidList"/>
    <dgm:cxn modelId="{809A5BAB-EB26-4CEE-9604-ED17E383B189}" srcId="{76D97F2A-A88F-471F-82E5-5DE84D03A8CD}" destId="{EFA23DC3-2B28-4A2D-8899-4199166FB568}" srcOrd="2" destOrd="0" parTransId="{FEABB5C1-DE3E-4B1B-80E7-AB8FDC95671A}" sibTransId="{BB26E270-F421-4680-9D21-CEE34F6770BF}"/>
    <dgm:cxn modelId="{D6A4E4DD-5D03-411E-B5EE-B754EA5150AB}" srcId="{76D97F2A-A88F-471F-82E5-5DE84D03A8CD}" destId="{521E7AD0-4F5D-4410-B7AD-A1B5E9452242}" srcOrd="0" destOrd="0" parTransId="{AB762D10-9017-4248-BF29-FD5ACD446DB1}" sibTransId="{EFAEF6C8-6F87-4EF7-A80C-8860F8A6EEA2}"/>
    <dgm:cxn modelId="{1090A22E-58AF-4289-95D3-45CF46ADDE21}" type="presParOf" srcId="{7E805C6C-ACC7-47B1-9612-470C6D29A49C}" destId="{38D83A9D-03CC-4710-9AFF-12BE8B4B16EF}" srcOrd="0" destOrd="0" presId="urn:microsoft.com/office/officeart/2018/2/layout/IconVerticalSolidList"/>
    <dgm:cxn modelId="{F2423193-D173-4427-A7F5-6DF9BFCC9CE5}" type="presParOf" srcId="{38D83A9D-03CC-4710-9AFF-12BE8B4B16EF}" destId="{3EB094DD-BCCD-48CC-9E05-1E053278B8FD}" srcOrd="0" destOrd="0" presId="urn:microsoft.com/office/officeart/2018/2/layout/IconVerticalSolidList"/>
    <dgm:cxn modelId="{24B6E08E-62BD-4B2C-9B70-8729B3EDE0E9}" type="presParOf" srcId="{38D83A9D-03CC-4710-9AFF-12BE8B4B16EF}" destId="{5CBB53D1-AC63-400C-BE12-767D1A8E68D6}" srcOrd="1" destOrd="0" presId="urn:microsoft.com/office/officeart/2018/2/layout/IconVerticalSolidList"/>
    <dgm:cxn modelId="{58E347F2-92F1-42CA-AE2F-8D53993EEE56}" type="presParOf" srcId="{38D83A9D-03CC-4710-9AFF-12BE8B4B16EF}" destId="{F9390F58-5A14-4253-8564-EC771A276EDC}" srcOrd="2" destOrd="0" presId="urn:microsoft.com/office/officeart/2018/2/layout/IconVerticalSolidList"/>
    <dgm:cxn modelId="{2F735B2E-6984-4AC5-808C-63E981579861}" type="presParOf" srcId="{38D83A9D-03CC-4710-9AFF-12BE8B4B16EF}" destId="{C39A1CAD-E342-4272-B168-D1B5FB07DD61}" srcOrd="3" destOrd="0" presId="urn:microsoft.com/office/officeart/2018/2/layout/IconVerticalSolidList"/>
    <dgm:cxn modelId="{CB50C436-2573-424C-BEF8-0E06D9EE9CCA}" type="presParOf" srcId="{7E805C6C-ACC7-47B1-9612-470C6D29A49C}" destId="{619A3CEB-B4B1-4E44-AFB4-58B8CBB00860}" srcOrd="1" destOrd="0" presId="urn:microsoft.com/office/officeart/2018/2/layout/IconVerticalSolidList"/>
    <dgm:cxn modelId="{54C9DE27-B39C-4662-9711-5EC1644AF2CF}" type="presParOf" srcId="{7E805C6C-ACC7-47B1-9612-470C6D29A49C}" destId="{FEC9726C-924D-46D1-B7C6-4C49EE23EA19}" srcOrd="2" destOrd="0" presId="urn:microsoft.com/office/officeart/2018/2/layout/IconVerticalSolidList"/>
    <dgm:cxn modelId="{CB3C6662-A2D4-4561-AADD-841C12348478}" type="presParOf" srcId="{FEC9726C-924D-46D1-B7C6-4C49EE23EA19}" destId="{5815CE73-8470-4A1E-96A1-AC5AE89A8C11}" srcOrd="0" destOrd="0" presId="urn:microsoft.com/office/officeart/2018/2/layout/IconVerticalSolidList"/>
    <dgm:cxn modelId="{BA03795A-255A-4AF3-A987-5FA641F4CB5F}" type="presParOf" srcId="{FEC9726C-924D-46D1-B7C6-4C49EE23EA19}" destId="{8E9ACC6B-FBFD-48EC-8D4D-E49AECF0B5EA}" srcOrd="1" destOrd="0" presId="urn:microsoft.com/office/officeart/2018/2/layout/IconVerticalSolidList"/>
    <dgm:cxn modelId="{08E1597F-A90E-4ECE-80B0-2CBD1CA253EA}" type="presParOf" srcId="{FEC9726C-924D-46D1-B7C6-4C49EE23EA19}" destId="{90602503-2095-45D1-A578-DA41F182AD24}" srcOrd="2" destOrd="0" presId="urn:microsoft.com/office/officeart/2018/2/layout/IconVerticalSolidList"/>
    <dgm:cxn modelId="{10E5BAD7-0F68-4FDD-AAFA-B45AE2E1B04E}" type="presParOf" srcId="{FEC9726C-924D-46D1-B7C6-4C49EE23EA19}" destId="{A1D4A091-DB9E-4EE1-BEE6-3B490BBE293C}" srcOrd="3" destOrd="0" presId="urn:microsoft.com/office/officeart/2018/2/layout/IconVerticalSolidList"/>
    <dgm:cxn modelId="{2CCA5D35-E1FC-4860-9DAA-BBAC4A0FD146}" type="presParOf" srcId="{7E805C6C-ACC7-47B1-9612-470C6D29A49C}" destId="{95EB54EC-D61E-4623-90E7-CABBE44E9C36}" srcOrd="3" destOrd="0" presId="urn:microsoft.com/office/officeart/2018/2/layout/IconVerticalSolidList"/>
    <dgm:cxn modelId="{BD49D142-7C61-4354-8672-B0311610D50A}" type="presParOf" srcId="{7E805C6C-ACC7-47B1-9612-470C6D29A49C}" destId="{5B5F5D25-4F36-4F0A-821C-033C04B13CAB}" srcOrd="4" destOrd="0" presId="urn:microsoft.com/office/officeart/2018/2/layout/IconVerticalSolidList"/>
    <dgm:cxn modelId="{BF0ADBDC-8B4F-41BE-BDBC-CC7BE18BBBE5}" type="presParOf" srcId="{5B5F5D25-4F36-4F0A-821C-033C04B13CAB}" destId="{C9DBD8CB-FFE6-48B5-8B31-8DA74C44F44B}" srcOrd="0" destOrd="0" presId="urn:microsoft.com/office/officeart/2018/2/layout/IconVerticalSolidList"/>
    <dgm:cxn modelId="{55E7D189-ABA6-4DD0-ABC2-0325A8360A6A}" type="presParOf" srcId="{5B5F5D25-4F36-4F0A-821C-033C04B13CAB}" destId="{1F422AC4-7A67-45A1-89C2-841D089155B8}" srcOrd="1" destOrd="0" presId="urn:microsoft.com/office/officeart/2018/2/layout/IconVerticalSolidList"/>
    <dgm:cxn modelId="{17B7F1E4-BDE3-4ECB-8FE2-82A733A55A17}" type="presParOf" srcId="{5B5F5D25-4F36-4F0A-821C-033C04B13CAB}" destId="{6AEE66A3-8E28-4337-888B-C87106E96D2B}" srcOrd="2" destOrd="0" presId="urn:microsoft.com/office/officeart/2018/2/layout/IconVerticalSolidList"/>
    <dgm:cxn modelId="{2917E341-6E50-403D-8D79-5ED0AD8DADAC}" type="presParOf" srcId="{5B5F5D25-4F36-4F0A-821C-033C04B13CAB}" destId="{B27EAAFF-67E4-4649-A65E-D5B8376A8A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AE6800-0116-458D-A13F-EB05FF1215E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8EDC8A3-C5FA-4236-8256-B7F5CE4486E7}">
      <dgm:prSet/>
      <dgm:spPr/>
      <dgm:t>
        <a:bodyPr/>
        <a:lstStyle/>
        <a:p>
          <a:r>
            <a:rPr lang="en-US"/>
            <a:t>Non-IID </a:t>
          </a:r>
        </a:p>
      </dgm:t>
    </dgm:pt>
    <dgm:pt modelId="{3E41B23C-31FD-4498-873F-474FDAF585E5}" type="parTrans" cxnId="{7CF69ECB-0694-4F1B-8413-45EB2C52455A}">
      <dgm:prSet/>
      <dgm:spPr/>
      <dgm:t>
        <a:bodyPr/>
        <a:lstStyle/>
        <a:p>
          <a:endParaRPr lang="en-US"/>
        </a:p>
      </dgm:t>
    </dgm:pt>
    <dgm:pt modelId="{2D33785F-4134-4166-9D81-BFA5B6958E90}" type="sibTrans" cxnId="{7CF69ECB-0694-4F1B-8413-45EB2C52455A}">
      <dgm:prSet/>
      <dgm:spPr/>
      <dgm:t>
        <a:bodyPr/>
        <a:lstStyle/>
        <a:p>
          <a:endParaRPr lang="en-US"/>
        </a:p>
      </dgm:t>
    </dgm:pt>
    <dgm:pt modelId="{623416DF-D04B-43CC-9283-9FF9DA8A5D4D}">
      <dgm:prSet/>
      <dgm:spPr/>
      <dgm:t>
        <a:bodyPr/>
        <a:lstStyle/>
        <a:p>
          <a:r>
            <a:rPr lang="en-US"/>
            <a:t>Unbalanced </a:t>
          </a:r>
        </a:p>
      </dgm:t>
    </dgm:pt>
    <dgm:pt modelId="{A0FAA063-34A4-4FC4-AFA3-8370306AE9C2}" type="parTrans" cxnId="{E4C5BC0E-0912-4FA5-8F4E-F3DED1A7799C}">
      <dgm:prSet/>
      <dgm:spPr/>
      <dgm:t>
        <a:bodyPr/>
        <a:lstStyle/>
        <a:p>
          <a:endParaRPr lang="en-US"/>
        </a:p>
      </dgm:t>
    </dgm:pt>
    <dgm:pt modelId="{C4AAE199-AFB2-4CFB-9267-3EF2ED2DA3DA}" type="sibTrans" cxnId="{E4C5BC0E-0912-4FA5-8F4E-F3DED1A7799C}">
      <dgm:prSet/>
      <dgm:spPr/>
      <dgm:t>
        <a:bodyPr/>
        <a:lstStyle/>
        <a:p>
          <a:endParaRPr lang="en-US"/>
        </a:p>
      </dgm:t>
    </dgm:pt>
    <dgm:pt modelId="{A1F7CADF-D8BC-486B-A11E-D08D3C7A8B2B}">
      <dgm:prSet/>
      <dgm:spPr/>
      <dgm:t>
        <a:bodyPr/>
        <a:lstStyle/>
        <a:p>
          <a:r>
            <a:rPr lang="en-US"/>
            <a:t>Massively distributed </a:t>
          </a:r>
        </a:p>
      </dgm:t>
    </dgm:pt>
    <dgm:pt modelId="{AEC91ACB-0F6D-4A4C-9058-B43AC4E3AD4B}" type="parTrans" cxnId="{D0E8B480-53A3-474E-A304-2614FC412C84}">
      <dgm:prSet/>
      <dgm:spPr/>
      <dgm:t>
        <a:bodyPr/>
        <a:lstStyle/>
        <a:p>
          <a:endParaRPr lang="en-US"/>
        </a:p>
      </dgm:t>
    </dgm:pt>
    <dgm:pt modelId="{D8EEC1E0-2B49-4C29-8578-5CD0DA4E920D}" type="sibTrans" cxnId="{D0E8B480-53A3-474E-A304-2614FC412C84}">
      <dgm:prSet/>
      <dgm:spPr/>
      <dgm:t>
        <a:bodyPr/>
        <a:lstStyle/>
        <a:p>
          <a:endParaRPr lang="en-US"/>
        </a:p>
      </dgm:t>
    </dgm:pt>
    <dgm:pt modelId="{F3C1A36F-2780-4155-AD75-AF7772262B4B}">
      <dgm:prSet/>
      <dgm:spPr/>
      <dgm:t>
        <a:bodyPr/>
        <a:lstStyle/>
        <a:p>
          <a:r>
            <a:rPr lang="en-US"/>
            <a:t>Limited communication</a:t>
          </a:r>
        </a:p>
      </dgm:t>
    </dgm:pt>
    <dgm:pt modelId="{C28F06E9-30F4-48EB-B441-AA6861DDA79E}" type="parTrans" cxnId="{445B18C9-C9F0-4478-A367-FA7A08DC7777}">
      <dgm:prSet/>
      <dgm:spPr/>
      <dgm:t>
        <a:bodyPr/>
        <a:lstStyle/>
        <a:p>
          <a:endParaRPr lang="en-US"/>
        </a:p>
      </dgm:t>
    </dgm:pt>
    <dgm:pt modelId="{9B8847C4-8DCE-462B-9EF2-75F39D64BE84}" type="sibTrans" cxnId="{445B18C9-C9F0-4478-A367-FA7A08DC7777}">
      <dgm:prSet/>
      <dgm:spPr/>
      <dgm:t>
        <a:bodyPr/>
        <a:lstStyle/>
        <a:p>
          <a:endParaRPr lang="en-US"/>
        </a:p>
      </dgm:t>
    </dgm:pt>
    <dgm:pt modelId="{54DF053E-D792-4573-ABF1-67A26EAC3E8E}" type="pres">
      <dgm:prSet presAssocID="{46AE6800-0116-458D-A13F-EB05FF1215E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87353CB-1AC3-4809-9095-1A5076B590AE}" type="pres">
      <dgm:prSet presAssocID="{B8EDC8A3-C5FA-4236-8256-B7F5CE4486E7}" presName="hierRoot1" presStyleCnt="0"/>
      <dgm:spPr/>
    </dgm:pt>
    <dgm:pt modelId="{37D82CA1-C3D5-4484-A846-336A17233207}" type="pres">
      <dgm:prSet presAssocID="{B8EDC8A3-C5FA-4236-8256-B7F5CE4486E7}" presName="composite" presStyleCnt="0"/>
      <dgm:spPr/>
    </dgm:pt>
    <dgm:pt modelId="{A8E53909-7452-41FD-A687-F136AC76AD0B}" type="pres">
      <dgm:prSet presAssocID="{B8EDC8A3-C5FA-4236-8256-B7F5CE4486E7}" presName="background" presStyleLbl="node0" presStyleIdx="0" presStyleCnt="4"/>
      <dgm:spPr/>
    </dgm:pt>
    <dgm:pt modelId="{6504A0AA-03B7-44A7-9128-A98DF09F3834}" type="pres">
      <dgm:prSet presAssocID="{B8EDC8A3-C5FA-4236-8256-B7F5CE4486E7}" presName="text" presStyleLbl="fgAcc0" presStyleIdx="0" presStyleCnt="4">
        <dgm:presLayoutVars>
          <dgm:chPref val="3"/>
        </dgm:presLayoutVars>
      </dgm:prSet>
      <dgm:spPr/>
    </dgm:pt>
    <dgm:pt modelId="{0A31B28D-F64D-4469-AFBD-7920B706B51A}" type="pres">
      <dgm:prSet presAssocID="{B8EDC8A3-C5FA-4236-8256-B7F5CE4486E7}" presName="hierChild2" presStyleCnt="0"/>
      <dgm:spPr/>
    </dgm:pt>
    <dgm:pt modelId="{73902D6F-6BFB-4BE1-9E65-F466E4CCA096}" type="pres">
      <dgm:prSet presAssocID="{623416DF-D04B-43CC-9283-9FF9DA8A5D4D}" presName="hierRoot1" presStyleCnt="0"/>
      <dgm:spPr/>
    </dgm:pt>
    <dgm:pt modelId="{4AAC2053-FC0C-45D6-B86F-E0399572FF2E}" type="pres">
      <dgm:prSet presAssocID="{623416DF-D04B-43CC-9283-9FF9DA8A5D4D}" presName="composite" presStyleCnt="0"/>
      <dgm:spPr/>
    </dgm:pt>
    <dgm:pt modelId="{5DFB16F9-40F5-4A00-8D4D-1F0F41247972}" type="pres">
      <dgm:prSet presAssocID="{623416DF-D04B-43CC-9283-9FF9DA8A5D4D}" presName="background" presStyleLbl="node0" presStyleIdx="1" presStyleCnt="4"/>
      <dgm:spPr/>
    </dgm:pt>
    <dgm:pt modelId="{A1A7D82C-5478-48ED-A3C1-E5B6399B8F4C}" type="pres">
      <dgm:prSet presAssocID="{623416DF-D04B-43CC-9283-9FF9DA8A5D4D}" presName="text" presStyleLbl="fgAcc0" presStyleIdx="1" presStyleCnt="4">
        <dgm:presLayoutVars>
          <dgm:chPref val="3"/>
        </dgm:presLayoutVars>
      </dgm:prSet>
      <dgm:spPr/>
    </dgm:pt>
    <dgm:pt modelId="{1C426289-B70D-4388-AECB-5A0359618EFB}" type="pres">
      <dgm:prSet presAssocID="{623416DF-D04B-43CC-9283-9FF9DA8A5D4D}" presName="hierChild2" presStyleCnt="0"/>
      <dgm:spPr/>
    </dgm:pt>
    <dgm:pt modelId="{B729AA4A-8A2D-40AA-8431-E91D3FED403F}" type="pres">
      <dgm:prSet presAssocID="{A1F7CADF-D8BC-486B-A11E-D08D3C7A8B2B}" presName="hierRoot1" presStyleCnt="0"/>
      <dgm:spPr/>
    </dgm:pt>
    <dgm:pt modelId="{AC9557B3-2A2E-4F41-B774-14725CEA6362}" type="pres">
      <dgm:prSet presAssocID="{A1F7CADF-D8BC-486B-A11E-D08D3C7A8B2B}" presName="composite" presStyleCnt="0"/>
      <dgm:spPr/>
    </dgm:pt>
    <dgm:pt modelId="{61A87C7D-232A-46D6-81F8-AF4E1C62FCE6}" type="pres">
      <dgm:prSet presAssocID="{A1F7CADF-D8BC-486B-A11E-D08D3C7A8B2B}" presName="background" presStyleLbl="node0" presStyleIdx="2" presStyleCnt="4"/>
      <dgm:spPr/>
    </dgm:pt>
    <dgm:pt modelId="{F1398293-B380-489E-9E18-0F3F9C95827D}" type="pres">
      <dgm:prSet presAssocID="{A1F7CADF-D8BC-486B-A11E-D08D3C7A8B2B}" presName="text" presStyleLbl="fgAcc0" presStyleIdx="2" presStyleCnt="4">
        <dgm:presLayoutVars>
          <dgm:chPref val="3"/>
        </dgm:presLayoutVars>
      </dgm:prSet>
      <dgm:spPr/>
    </dgm:pt>
    <dgm:pt modelId="{EF443AF4-BB0E-470E-AE9F-C09E654EE916}" type="pres">
      <dgm:prSet presAssocID="{A1F7CADF-D8BC-486B-A11E-D08D3C7A8B2B}" presName="hierChild2" presStyleCnt="0"/>
      <dgm:spPr/>
    </dgm:pt>
    <dgm:pt modelId="{155A19B4-7478-4FDC-A439-A0F22128FD5D}" type="pres">
      <dgm:prSet presAssocID="{F3C1A36F-2780-4155-AD75-AF7772262B4B}" presName="hierRoot1" presStyleCnt="0"/>
      <dgm:spPr/>
    </dgm:pt>
    <dgm:pt modelId="{44EC1F6D-7411-4A77-A23B-2526BDFC32EB}" type="pres">
      <dgm:prSet presAssocID="{F3C1A36F-2780-4155-AD75-AF7772262B4B}" presName="composite" presStyleCnt="0"/>
      <dgm:spPr/>
    </dgm:pt>
    <dgm:pt modelId="{075A0570-AA68-4986-81B8-152F1BD6E677}" type="pres">
      <dgm:prSet presAssocID="{F3C1A36F-2780-4155-AD75-AF7772262B4B}" presName="background" presStyleLbl="node0" presStyleIdx="3" presStyleCnt="4"/>
      <dgm:spPr/>
    </dgm:pt>
    <dgm:pt modelId="{A5EB6D46-B574-4247-AAB1-2699B931DD7F}" type="pres">
      <dgm:prSet presAssocID="{F3C1A36F-2780-4155-AD75-AF7772262B4B}" presName="text" presStyleLbl="fgAcc0" presStyleIdx="3" presStyleCnt="4">
        <dgm:presLayoutVars>
          <dgm:chPref val="3"/>
        </dgm:presLayoutVars>
      </dgm:prSet>
      <dgm:spPr/>
    </dgm:pt>
    <dgm:pt modelId="{8CA1CE10-68DA-4582-8777-669DE9981231}" type="pres">
      <dgm:prSet presAssocID="{F3C1A36F-2780-4155-AD75-AF7772262B4B}" presName="hierChild2" presStyleCnt="0"/>
      <dgm:spPr/>
    </dgm:pt>
  </dgm:ptLst>
  <dgm:cxnLst>
    <dgm:cxn modelId="{E4C5BC0E-0912-4FA5-8F4E-F3DED1A7799C}" srcId="{46AE6800-0116-458D-A13F-EB05FF1215EC}" destId="{623416DF-D04B-43CC-9283-9FF9DA8A5D4D}" srcOrd="1" destOrd="0" parTransId="{A0FAA063-34A4-4FC4-AFA3-8370306AE9C2}" sibTransId="{C4AAE199-AFB2-4CFB-9267-3EF2ED2DA3DA}"/>
    <dgm:cxn modelId="{B4160A1F-9B83-4203-9BB2-99CEDBB0F782}" type="presOf" srcId="{623416DF-D04B-43CC-9283-9FF9DA8A5D4D}" destId="{A1A7D82C-5478-48ED-A3C1-E5B6399B8F4C}" srcOrd="0" destOrd="0" presId="urn:microsoft.com/office/officeart/2005/8/layout/hierarchy1"/>
    <dgm:cxn modelId="{731CBF23-278C-48FA-ABCD-8B866CA83189}" type="presOf" srcId="{B8EDC8A3-C5FA-4236-8256-B7F5CE4486E7}" destId="{6504A0AA-03B7-44A7-9128-A98DF09F3834}" srcOrd="0" destOrd="0" presId="urn:microsoft.com/office/officeart/2005/8/layout/hierarchy1"/>
    <dgm:cxn modelId="{26F02F3D-1624-491E-B019-0832AA3BAFB8}" type="presOf" srcId="{46AE6800-0116-458D-A13F-EB05FF1215EC}" destId="{54DF053E-D792-4573-ABF1-67A26EAC3E8E}" srcOrd="0" destOrd="0" presId="urn:microsoft.com/office/officeart/2005/8/layout/hierarchy1"/>
    <dgm:cxn modelId="{3E99AA6F-C1D8-4265-A265-13763EBE16A2}" type="presOf" srcId="{A1F7CADF-D8BC-486B-A11E-D08D3C7A8B2B}" destId="{F1398293-B380-489E-9E18-0F3F9C95827D}" srcOrd="0" destOrd="0" presId="urn:microsoft.com/office/officeart/2005/8/layout/hierarchy1"/>
    <dgm:cxn modelId="{D0E8B480-53A3-474E-A304-2614FC412C84}" srcId="{46AE6800-0116-458D-A13F-EB05FF1215EC}" destId="{A1F7CADF-D8BC-486B-A11E-D08D3C7A8B2B}" srcOrd="2" destOrd="0" parTransId="{AEC91ACB-0F6D-4A4C-9058-B43AC4E3AD4B}" sibTransId="{D8EEC1E0-2B49-4C29-8578-5CD0DA4E920D}"/>
    <dgm:cxn modelId="{B874B6BE-B1C9-4E16-9FDD-50B64818B6ED}" type="presOf" srcId="{F3C1A36F-2780-4155-AD75-AF7772262B4B}" destId="{A5EB6D46-B574-4247-AAB1-2699B931DD7F}" srcOrd="0" destOrd="0" presId="urn:microsoft.com/office/officeart/2005/8/layout/hierarchy1"/>
    <dgm:cxn modelId="{445B18C9-C9F0-4478-A367-FA7A08DC7777}" srcId="{46AE6800-0116-458D-A13F-EB05FF1215EC}" destId="{F3C1A36F-2780-4155-AD75-AF7772262B4B}" srcOrd="3" destOrd="0" parTransId="{C28F06E9-30F4-48EB-B441-AA6861DDA79E}" sibTransId="{9B8847C4-8DCE-462B-9EF2-75F39D64BE84}"/>
    <dgm:cxn modelId="{7CF69ECB-0694-4F1B-8413-45EB2C52455A}" srcId="{46AE6800-0116-458D-A13F-EB05FF1215EC}" destId="{B8EDC8A3-C5FA-4236-8256-B7F5CE4486E7}" srcOrd="0" destOrd="0" parTransId="{3E41B23C-31FD-4498-873F-474FDAF585E5}" sibTransId="{2D33785F-4134-4166-9D81-BFA5B6958E90}"/>
    <dgm:cxn modelId="{B5B87726-87CA-4F9D-BF5A-B0776094C594}" type="presParOf" srcId="{54DF053E-D792-4573-ABF1-67A26EAC3E8E}" destId="{E87353CB-1AC3-4809-9095-1A5076B590AE}" srcOrd="0" destOrd="0" presId="urn:microsoft.com/office/officeart/2005/8/layout/hierarchy1"/>
    <dgm:cxn modelId="{7AC97CAE-A9EE-4E75-BEDA-D80AF3499FF5}" type="presParOf" srcId="{E87353CB-1AC3-4809-9095-1A5076B590AE}" destId="{37D82CA1-C3D5-4484-A846-336A17233207}" srcOrd="0" destOrd="0" presId="urn:microsoft.com/office/officeart/2005/8/layout/hierarchy1"/>
    <dgm:cxn modelId="{F64C8623-256D-4447-B595-C7A73C2D2F93}" type="presParOf" srcId="{37D82CA1-C3D5-4484-A846-336A17233207}" destId="{A8E53909-7452-41FD-A687-F136AC76AD0B}" srcOrd="0" destOrd="0" presId="urn:microsoft.com/office/officeart/2005/8/layout/hierarchy1"/>
    <dgm:cxn modelId="{467604C1-F896-45A6-8950-C0D42EAC0E46}" type="presParOf" srcId="{37D82CA1-C3D5-4484-A846-336A17233207}" destId="{6504A0AA-03B7-44A7-9128-A98DF09F3834}" srcOrd="1" destOrd="0" presId="urn:microsoft.com/office/officeart/2005/8/layout/hierarchy1"/>
    <dgm:cxn modelId="{93256CD9-569E-43C2-B528-B7E56FB0C612}" type="presParOf" srcId="{E87353CB-1AC3-4809-9095-1A5076B590AE}" destId="{0A31B28D-F64D-4469-AFBD-7920B706B51A}" srcOrd="1" destOrd="0" presId="urn:microsoft.com/office/officeart/2005/8/layout/hierarchy1"/>
    <dgm:cxn modelId="{9911330D-DB50-486F-8C3A-053F556834EE}" type="presParOf" srcId="{54DF053E-D792-4573-ABF1-67A26EAC3E8E}" destId="{73902D6F-6BFB-4BE1-9E65-F466E4CCA096}" srcOrd="1" destOrd="0" presId="urn:microsoft.com/office/officeart/2005/8/layout/hierarchy1"/>
    <dgm:cxn modelId="{7ADE9F53-0B9E-43E4-B5F2-FDD79887D381}" type="presParOf" srcId="{73902D6F-6BFB-4BE1-9E65-F466E4CCA096}" destId="{4AAC2053-FC0C-45D6-B86F-E0399572FF2E}" srcOrd="0" destOrd="0" presId="urn:microsoft.com/office/officeart/2005/8/layout/hierarchy1"/>
    <dgm:cxn modelId="{651F2AB0-629A-4351-8137-597497FE05B7}" type="presParOf" srcId="{4AAC2053-FC0C-45D6-B86F-E0399572FF2E}" destId="{5DFB16F9-40F5-4A00-8D4D-1F0F41247972}" srcOrd="0" destOrd="0" presId="urn:microsoft.com/office/officeart/2005/8/layout/hierarchy1"/>
    <dgm:cxn modelId="{06439331-85A4-47C4-8527-E7A52E00CF3B}" type="presParOf" srcId="{4AAC2053-FC0C-45D6-B86F-E0399572FF2E}" destId="{A1A7D82C-5478-48ED-A3C1-E5B6399B8F4C}" srcOrd="1" destOrd="0" presId="urn:microsoft.com/office/officeart/2005/8/layout/hierarchy1"/>
    <dgm:cxn modelId="{C0549E0A-93BD-4BD4-8DFA-C001311F4C50}" type="presParOf" srcId="{73902D6F-6BFB-4BE1-9E65-F466E4CCA096}" destId="{1C426289-B70D-4388-AECB-5A0359618EFB}" srcOrd="1" destOrd="0" presId="urn:microsoft.com/office/officeart/2005/8/layout/hierarchy1"/>
    <dgm:cxn modelId="{5C9AF321-9EF5-4B68-B3C1-64ED40C0ECEE}" type="presParOf" srcId="{54DF053E-D792-4573-ABF1-67A26EAC3E8E}" destId="{B729AA4A-8A2D-40AA-8431-E91D3FED403F}" srcOrd="2" destOrd="0" presId="urn:microsoft.com/office/officeart/2005/8/layout/hierarchy1"/>
    <dgm:cxn modelId="{BEA78E93-D2A9-407C-8EEA-E51CE48107F2}" type="presParOf" srcId="{B729AA4A-8A2D-40AA-8431-E91D3FED403F}" destId="{AC9557B3-2A2E-4F41-B774-14725CEA6362}" srcOrd="0" destOrd="0" presId="urn:microsoft.com/office/officeart/2005/8/layout/hierarchy1"/>
    <dgm:cxn modelId="{DE8B2691-93A0-439A-B04F-8C5CAC693D08}" type="presParOf" srcId="{AC9557B3-2A2E-4F41-B774-14725CEA6362}" destId="{61A87C7D-232A-46D6-81F8-AF4E1C62FCE6}" srcOrd="0" destOrd="0" presId="urn:microsoft.com/office/officeart/2005/8/layout/hierarchy1"/>
    <dgm:cxn modelId="{AB9242E7-1FD7-471E-BCB9-54364E6D803B}" type="presParOf" srcId="{AC9557B3-2A2E-4F41-B774-14725CEA6362}" destId="{F1398293-B380-489E-9E18-0F3F9C95827D}" srcOrd="1" destOrd="0" presId="urn:microsoft.com/office/officeart/2005/8/layout/hierarchy1"/>
    <dgm:cxn modelId="{E7C7562D-C82F-4BE7-A311-82467238D807}" type="presParOf" srcId="{B729AA4A-8A2D-40AA-8431-E91D3FED403F}" destId="{EF443AF4-BB0E-470E-AE9F-C09E654EE916}" srcOrd="1" destOrd="0" presId="urn:microsoft.com/office/officeart/2005/8/layout/hierarchy1"/>
    <dgm:cxn modelId="{33F1E278-DFE7-44F2-B71F-DC250F63D341}" type="presParOf" srcId="{54DF053E-D792-4573-ABF1-67A26EAC3E8E}" destId="{155A19B4-7478-4FDC-A439-A0F22128FD5D}" srcOrd="3" destOrd="0" presId="urn:microsoft.com/office/officeart/2005/8/layout/hierarchy1"/>
    <dgm:cxn modelId="{9E3A4830-7B3E-4310-A796-E5293D1962E1}" type="presParOf" srcId="{155A19B4-7478-4FDC-A439-A0F22128FD5D}" destId="{44EC1F6D-7411-4A77-A23B-2526BDFC32EB}" srcOrd="0" destOrd="0" presId="urn:microsoft.com/office/officeart/2005/8/layout/hierarchy1"/>
    <dgm:cxn modelId="{E34687CD-9FC2-4ED9-AAD3-6FF13E70450E}" type="presParOf" srcId="{44EC1F6D-7411-4A77-A23B-2526BDFC32EB}" destId="{075A0570-AA68-4986-81B8-152F1BD6E677}" srcOrd="0" destOrd="0" presId="urn:microsoft.com/office/officeart/2005/8/layout/hierarchy1"/>
    <dgm:cxn modelId="{DD9E5577-B818-453D-9ED9-FEB3D53231BF}" type="presParOf" srcId="{44EC1F6D-7411-4A77-A23B-2526BDFC32EB}" destId="{A5EB6D46-B574-4247-AAB1-2699B931DD7F}" srcOrd="1" destOrd="0" presId="urn:microsoft.com/office/officeart/2005/8/layout/hierarchy1"/>
    <dgm:cxn modelId="{FF6737CE-9710-4904-9695-747BDD26DE32}" type="presParOf" srcId="{155A19B4-7478-4FDC-A439-A0F22128FD5D}" destId="{8CA1CE10-68DA-4582-8777-669DE998123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BC710E0-F713-44CD-A55D-7257D3191F3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AFB047-66D6-4017-9CBD-779F3789EAF4}">
      <dgm:prSet/>
      <dgm:spPr/>
      <dgm:t>
        <a:bodyPr/>
        <a:lstStyle/>
        <a:p>
          <a:r>
            <a:rPr lang="en-US" b="1"/>
            <a:t>FedAvg algorithm process:</a:t>
          </a:r>
          <a:endParaRPr lang="en-US"/>
        </a:p>
      </dgm:t>
    </dgm:pt>
    <dgm:pt modelId="{D54CA7B3-4035-4538-9CB4-D128C1B7D793}" type="parTrans" cxnId="{D689D06E-730A-4711-B130-1551F65044A5}">
      <dgm:prSet/>
      <dgm:spPr/>
      <dgm:t>
        <a:bodyPr/>
        <a:lstStyle/>
        <a:p>
          <a:endParaRPr lang="en-US"/>
        </a:p>
      </dgm:t>
    </dgm:pt>
    <dgm:pt modelId="{D030B613-0CB3-427C-B95E-6E84C98DBAD0}" type="sibTrans" cxnId="{D689D06E-730A-4711-B130-1551F65044A5}">
      <dgm:prSet/>
      <dgm:spPr/>
      <dgm:t>
        <a:bodyPr/>
        <a:lstStyle/>
        <a:p>
          <a:endParaRPr lang="en-US"/>
        </a:p>
      </dgm:t>
    </dgm:pt>
    <dgm:pt modelId="{76D9BB6A-28F7-4A92-8F6B-7BACA990519D}">
      <dgm:prSet/>
      <dgm:spPr/>
      <dgm:t>
        <a:bodyPr/>
        <a:lstStyle/>
        <a:p>
          <a:r>
            <a:rPr lang="en-US"/>
            <a:t>Central server sends the global model to clients.</a:t>
          </a:r>
        </a:p>
      </dgm:t>
    </dgm:pt>
    <dgm:pt modelId="{4F684B9E-B99F-4DD1-9B58-21C39B28BD5D}" type="parTrans" cxnId="{2F687261-34AA-4B5F-A680-59130659D5D1}">
      <dgm:prSet/>
      <dgm:spPr/>
      <dgm:t>
        <a:bodyPr/>
        <a:lstStyle/>
        <a:p>
          <a:endParaRPr lang="en-US"/>
        </a:p>
      </dgm:t>
    </dgm:pt>
    <dgm:pt modelId="{98939175-E9E4-446B-B35F-E6F350E55C56}" type="sibTrans" cxnId="{2F687261-34AA-4B5F-A680-59130659D5D1}">
      <dgm:prSet/>
      <dgm:spPr/>
      <dgm:t>
        <a:bodyPr/>
        <a:lstStyle/>
        <a:p>
          <a:endParaRPr lang="en-US"/>
        </a:p>
      </dgm:t>
    </dgm:pt>
    <dgm:pt modelId="{212BE18B-5D8B-4291-BD21-5F43D18408D1}">
      <dgm:prSet/>
      <dgm:spPr/>
      <dgm:t>
        <a:bodyPr/>
        <a:lstStyle/>
        <a:p>
          <a:r>
            <a:rPr lang="en-US"/>
            <a:t>Clients compute local updates using their data.</a:t>
          </a:r>
        </a:p>
      </dgm:t>
    </dgm:pt>
    <dgm:pt modelId="{424EF383-D019-4D81-84AF-E0882AA83607}" type="parTrans" cxnId="{68C724CB-A071-49B6-8806-B95CC74F8194}">
      <dgm:prSet/>
      <dgm:spPr/>
      <dgm:t>
        <a:bodyPr/>
        <a:lstStyle/>
        <a:p>
          <a:endParaRPr lang="en-US"/>
        </a:p>
      </dgm:t>
    </dgm:pt>
    <dgm:pt modelId="{BA8E80E5-99C9-4509-80DC-AA68CFC2F71B}" type="sibTrans" cxnId="{68C724CB-A071-49B6-8806-B95CC74F8194}">
      <dgm:prSet/>
      <dgm:spPr/>
      <dgm:t>
        <a:bodyPr/>
        <a:lstStyle/>
        <a:p>
          <a:endParaRPr lang="en-US"/>
        </a:p>
      </dgm:t>
    </dgm:pt>
    <dgm:pt modelId="{906724F0-D652-4252-9F3A-E774FAE02B24}">
      <dgm:prSet/>
      <dgm:spPr/>
      <dgm:t>
        <a:bodyPr/>
        <a:lstStyle/>
        <a:p>
          <a:r>
            <a:rPr lang="en-US"/>
            <a:t>Local updates sent back to server.</a:t>
          </a:r>
        </a:p>
      </dgm:t>
    </dgm:pt>
    <dgm:pt modelId="{92D15040-C36F-409E-826D-7BFD0E02BD21}" type="parTrans" cxnId="{BA654BDB-8091-453C-8723-03D5FCFE4506}">
      <dgm:prSet/>
      <dgm:spPr/>
      <dgm:t>
        <a:bodyPr/>
        <a:lstStyle/>
        <a:p>
          <a:endParaRPr lang="en-US"/>
        </a:p>
      </dgm:t>
    </dgm:pt>
    <dgm:pt modelId="{CE3C6917-BB36-44FE-B3D5-9A154EE824BF}" type="sibTrans" cxnId="{BA654BDB-8091-453C-8723-03D5FCFE4506}">
      <dgm:prSet/>
      <dgm:spPr/>
      <dgm:t>
        <a:bodyPr/>
        <a:lstStyle/>
        <a:p>
          <a:endParaRPr lang="en-US"/>
        </a:p>
      </dgm:t>
    </dgm:pt>
    <dgm:pt modelId="{A3B2BEE8-EA49-409F-ABC3-DBCEA1614F1F}">
      <dgm:prSet/>
      <dgm:spPr/>
      <dgm:t>
        <a:bodyPr/>
        <a:lstStyle/>
        <a:p>
          <a:r>
            <a:rPr lang="en-US"/>
            <a:t>Server averages the updates and sends a new global model.</a:t>
          </a:r>
        </a:p>
      </dgm:t>
    </dgm:pt>
    <dgm:pt modelId="{3D51BF53-D28F-48F3-A0CD-81C6A593944C}" type="parTrans" cxnId="{DFE78BFB-4FBE-4FC8-8330-CCAA43E204AE}">
      <dgm:prSet/>
      <dgm:spPr/>
      <dgm:t>
        <a:bodyPr/>
        <a:lstStyle/>
        <a:p>
          <a:endParaRPr lang="en-US"/>
        </a:p>
      </dgm:t>
    </dgm:pt>
    <dgm:pt modelId="{08521944-5F40-42E0-B4E5-B7ACC41736AF}" type="sibTrans" cxnId="{DFE78BFB-4FBE-4FC8-8330-CCAA43E204AE}">
      <dgm:prSet/>
      <dgm:spPr/>
      <dgm:t>
        <a:bodyPr/>
        <a:lstStyle/>
        <a:p>
          <a:endParaRPr lang="en-US"/>
        </a:p>
      </dgm:t>
    </dgm:pt>
    <dgm:pt modelId="{69208093-87F5-438F-9F62-C5890EB2DC89}" type="pres">
      <dgm:prSet presAssocID="{3BC710E0-F713-44CD-A55D-7257D3191F3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CEB19A0-6BC5-42DB-8F45-DDC6EC9A72BB}" type="pres">
      <dgm:prSet presAssocID="{60AFB047-66D6-4017-9CBD-779F3789EAF4}" presName="horFlow" presStyleCnt="0"/>
      <dgm:spPr/>
    </dgm:pt>
    <dgm:pt modelId="{4AD79646-DAEB-417A-AADC-4BB2904CCBE5}" type="pres">
      <dgm:prSet presAssocID="{60AFB047-66D6-4017-9CBD-779F3789EAF4}" presName="bigChev" presStyleLbl="node1" presStyleIdx="0" presStyleCnt="1"/>
      <dgm:spPr/>
    </dgm:pt>
    <dgm:pt modelId="{61850058-3C3A-43B4-B434-42C5ED4B951B}" type="pres">
      <dgm:prSet presAssocID="{4F684B9E-B99F-4DD1-9B58-21C39B28BD5D}" presName="parTrans" presStyleCnt="0"/>
      <dgm:spPr/>
    </dgm:pt>
    <dgm:pt modelId="{216D8074-1353-4514-9E81-08FD3EA4FCD7}" type="pres">
      <dgm:prSet presAssocID="{76D9BB6A-28F7-4A92-8F6B-7BACA990519D}" presName="node" presStyleLbl="alignAccFollowNode1" presStyleIdx="0" presStyleCnt="4">
        <dgm:presLayoutVars>
          <dgm:bulletEnabled val="1"/>
        </dgm:presLayoutVars>
      </dgm:prSet>
      <dgm:spPr/>
    </dgm:pt>
    <dgm:pt modelId="{F4729B59-C62A-4BCF-A9DE-E42153916010}" type="pres">
      <dgm:prSet presAssocID="{98939175-E9E4-446B-B35F-E6F350E55C56}" presName="sibTrans" presStyleCnt="0"/>
      <dgm:spPr/>
    </dgm:pt>
    <dgm:pt modelId="{44BAF519-1B26-4354-88B6-19C1B6508B74}" type="pres">
      <dgm:prSet presAssocID="{212BE18B-5D8B-4291-BD21-5F43D18408D1}" presName="node" presStyleLbl="alignAccFollowNode1" presStyleIdx="1" presStyleCnt="4">
        <dgm:presLayoutVars>
          <dgm:bulletEnabled val="1"/>
        </dgm:presLayoutVars>
      </dgm:prSet>
      <dgm:spPr/>
    </dgm:pt>
    <dgm:pt modelId="{D20F6D94-B7AE-43B6-AC3F-2AD7BF30DCF3}" type="pres">
      <dgm:prSet presAssocID="{BA8E80E5-99C9-4509-80DC-AA68CFC2F71B}" presName="sibTrans" presStyleCnt="0"/>
      <dgm:spPr/>
    </dgm:pt>
    <dgm:pt modelId="{5D038923-22B9-421A-AFFB-2983B6A24320}" type="pres">
      <dgm:prSet presAssocID="{906724F0-D652-4252-9F3A-E774FAE02B24}" presName="node" presStyleLbl="alignAccFollowNode1" presStyleIdx="2" presStyleCnt="4">
        <dgm:presLayoutVars>
          <dgm:bulletEnabled val="1"/>
        </dgm:presLayoutVars>
      </dgm:prSet>
      <dgm:spPr/>
    </dgm:pt>
    <dgm:pt modelId="{6C8ED01C-7D73-4A1B-BF0C-A1E62C217CCD}" type="pres">
      <dgm:prSet presAssocID="{CE3C6917-BB36-44FE-B3D5-9A154EE824BF}" presName="sibTrans" presStyleCnt="0"/>
      <dgm:spPr/>
    </dgm:pt>
    <dgm:pt modelId="{69C4ACAD-76AD-48ED-80EF-DB031C86E16C}" type="pres">
      <dgm:prSet presAssocID="{A3B2BEE8-EA49-409F-ABC3-DBCEA1614F1F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710B3726-825A-4790-B87B-869E1722EE02}" type="presOf" srcId="{906724F0-D652-4252-9F3A-E774FAE02B24}" destId="{5D038923-22B9-421A-AFFB-2983B6A24320}" srcOrd="0" destOrd="0" presId="urn:microsoft.com/office/officeart/2005/8/layout/lProcess3"/>
    <dgm:cxn modelId="{E38FD429-D05E-45A7-B826-1DC345EE148B}" type="presOf" srcId="{A3B2BEE8-EA49-409F-ABC3-DBCEA1614F1F}" destId="{69C4ACAD-76AD-48ED-80EF-DB031C86E16C}" srcOrd="0" destOrd="0" presId="urn:microsoft.com/office/officeart/2005/8/layout/lProcess3"/>
    <dgm:cxn modelId="{2F687261-34AA-4B5F-A680-59130659D5D1}" srcId="{60AFB047-66D6-4017-9CBD-779F3789EAF4}" destId="{76D9BB6A-28F7-4A92-8F6B-7BACA990519D}" srcOrd="0" destOrd="0" parTransId="{4F684B9E-B99F-4DD1-9B58-21C39B28BD5D}" sibTransId="{98939175-E9E4-446B-B35F-E6F350E55C56}"/>
    <dgm:cxn modelId="{52DB7165-8B1E-4A97-A29D-A8EDCB166DF8}" type="presOf" srcId="{212BE18B-5D8B-4291-BD21-5F43D18408D1}" destId="{44BAF519-1B26-4354-88B6-19C1B6508B74}" srcOrd="0" destOrd="0" presId="urn:microsoft.com/office/officeart/2005/8/layout/lProcess3"/>
    <dgm:cxn modelId="{D689D06E-730A-4711-B130-1551F65044A5}" srcId="{3BC710E0-F713-44CD-A55D-7257D3191F36}" destId="{60AFB047-66D6-4017-9CBD-779F3789EAF4}" srcOrd="0" destOrd="0" parTransId="{D54CA7B3-4035-4538-9CB4-D128C1B7D793}" sibTransId="{D030B613-0CB3-427C-B95E-6E84C98DBAD0}"/>
    <dgm:cxn modelId="{AE330DA9-45DA-4B17-A784-1080F56223EA}" type="presOf" srcId="{3BC710E0-F713-44CD-A55D-7257D3191F36}" destId="{69208093-87F5-438F-9F62-C5890EB2DC89}" srcOrd="0" destOrd="0" presId="urn:microsoft.com/office/officeart/2005/8/layout/lProcess3"/>
    <dgm:cxn modelId="{256126B1-2275-463C-B83D-F519AFA1E76A}" type="presOf" srcId="{60AFB047-66D6-4017-9CBD-779F3789EAF4}" destId="{4AD79646-DAEB-417A-AADC-4BB2904CCBE5}" srcOrd="0" destOrd="0" presId="urn:microsoft.com/office/officeart/2005/8/layout/lProcess3"/>
    <dgm:cxn modelId="{68C724CB-A071-49B6-8806-B95CC74F8194}" srcId="{60AFB047-66D6-4017-9CBD-779F3789EAF4}" destId="{212BE18B-5D8B-4291-BD21-5F43D18408D1}" srcOrd="1" destOrd="0" parTransId="{424EF383-D019-4D81-84AF-E0882AA83607}" sibTransId="{BA8E80E5-99C9-4509-80DC-AA68CFC2F71B}"/>
    <dgm:cxn modelId="{BA654BDB-8091-453C-8723-03D5FCFE4506}" srcId="{60AFB047-66D6-4017-9CBD-779F3789EAF4}" destId="{906724F0-D652-4252-9F3A-E774FAE02B24}" srcOrd="2" destOrd="0" parTransId="{92D15040-C36F-409E-826D-7BFD0E02BD21}" sibTransId="{CE3C6917-BB36-44FE-B3D5-9A154EE824BF}"/>
    <dgm:cxn modelId="{833F38DF-24CF-4164-8CA8-87014B50E19D}" type="presOf" srcId="{76D9BB6A-28F7-4A92-8F6B-7BACA990519D}" destId="{216D8074-1353-4514-9E81-08FD3EA4FCD7}" srcOrd="0" destOrd="0" presId="urn:microsoft.com/office/officeart/2005/8/layout/lProcess3"/>
    <dgm:cxn modelId="{DFE78BFB-4FBE-4FC8-8330-CCAA43E204AE}" srcId="{60AFB047-66D6-4017-9CBD-779F3789EAF4}" destId="{A3B2BEE8-EA49-409F-ABC3-DBCEA1614F1F}" srcOrd="3" destOrd="0" parTransId="{3D51BF53-D28F-48F3-A0CD-81C6A593944C}" sibTransId="{08521944-5F40-42E0-B4E5-B7ACC41736AF}"/>
    <dgm:cxn modelId="{BCC1A749-D564-4C12-97BC-64499EF59193}" type="presParOf" srcId="{69208093-87F5-438F-9F62-C5890EB2DC89}" destId="{8CEB19A0-6BC5-42DB-8F45-DDC6EC9A72BB}" srcOrd="0" destOrd="0" presId="urn:microsoft.com/office/officeart/2005/8/layout/lProcess3"/>
    <dgm:cxn modelId="{99567EBA-FA6E-4B70-A034-D0E7EF423EF4}" type="presParOf" srcId="{8CEB19A0-6BC5-42DB-8F45-DDC6EC9A72BB}" destId="{4AD79646-DAEB-417A-AADC-4BB2904CCBE5}" srcOrd="0" destOrd="0" presId="urn:microsoft.com/office/officeart/2005/8/layout/lProcess3"/>
    <dgm:cxn modelId="{9ABC02CF-0A36-4C19-89E0-75F2530515DC}" type="presParOf" srcId="{8CEB19A0-6BC5-42DB-8F45-DDC6EC9A72BB}" destId="{61850058-3C3A-43B4-B434-42C5ED4B951B}" srcOrd="1" destOrd="0" presId="urn:microsoft.com/office/officeart/2005/8/layout/lProcess3"/>
    <dgm:cxn modelId="{12807DBD-E909-4F29-ABDD-DFAE9504E6C7}" type="presParOf" srcId="{8CEB19A0-6BC5-42DB-8F45-DDC6EC9A72BB}" destId="{216D8074-1353-4514-9E81-08FD3EA4FCD7}" srcOrd="2" destOrd="0" presId="urn:microsoft.com/office/officeart/2005/8/layout/lProcess3"/>
    <dgm:cxn modelId="{814C4ACB-6A2D-494C-BD0F-05968EFEBD38}" type="presParOf" srcId="{8CEB19A0-6BC5-42DB-8F45-DDC6EC9A72BB}" destId="{F4729B59-C62A-4BCF-A9DE-E42153916010}" srcOrd="3" destOrd="0" presId="urn:microsoft.com/office/officeart/2005/8/layout/lProcess3"/>
    <dgm:cxn modelId="{AA199575-D48A-4AC8-AFD6-E9AE62B377A1}" type="presParOf" srcId="{8CEB19A0-6BC5-42DB-8F45-DDC6EC9A72BB}" destId="{44BAF519-1B26-4354-88B6-19C1B6508B74}" srcOrd="4" destOrd="0" presId="urn:microsoft.com/office/officeart/2005/8/layout/lProcess3"/>
    <dgm:cxn modelId="{7215F847-9FED-424A-A294-31B1DEE87B55}" type="presParOf" srcId="{8CEB19A0-6BC5-42DB-8F45-DDC6EC9A72BB}" destId="{D20F6D94-B7AE-43B6-AC3F-2AD7BF30DCF3}" srcOrd="5" destOrd="0" presId="urn:microsoft.com/office/officeart/2005/8/layout/lProcess3"/>
    <dgm:cxn modelId="{B4DA0653-52D7-435B-B494-7A3191754E3C}" type="presParOf" srcId="{8CEB19A0-6BC5-42DB-8F45-DDC6EC9A72BB}" destId="{5D038923-22B9-421A-AFFB-2983B6A24320}" srcOrd="6" destOrd="0" presId="urn:microsoft.com/office/officeart/2005/8/layout/lProcess3"/>
    <dgm:cxn modelId="{3439F940-D2EF-4829-B403-33DFDD10EFCD}" type="presParOf" srcId="{8CEB19A0-6BC5-42DB-8F45-DDC6EC9A72BB}" destId="{6C8ED01C-7D73-4A1B-BF0C-A1E62C217CCD}" srcOrd="7" destOrd="0" presId="urn:microsoft.com/office/officeart/2005/8/layout/lProcess3"/>
    <dgm:cxn modelId="{C7E4A373-1299-4379-9D06-3228947C96C4}" type="presParOf" srcId="{8CEB19A0-6BC5-42DB-8F45-DDC6EC9A72BB}" destId="{69C4ACAD-76AD-48ED-80EF-DB031C86E16C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C918C7-5F03-4631-A27D-4E1CC6F0AD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1BE7C99-B04F-4019-9455-693E257203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 Privacy</a:t>
          </a:r>
          <a:endParaRPr lang="en-US"/>
        </a:p>
      </dgm:t>
    </dgm:pt>
    <dgm:pt modelId="{A12E57FC-BEAF-4590-819B-B272F774F004}" type="parTrans" cxnId="{DF6FFD76-655D-4A5B-A793-512EEBE6FC8C}">
      <dgm:prSet/>
      <dgm:spPr/>
      <dgm:t>
        <a:bodyPr/>
        <a:lstStyle/>
        <a:p>
          <a:endParaRPr lang="en-US"/>
        </a:p>
      </dgm:t>
    </dgm:pt>
    <dgm:pt modelId="{1BA9DAA4-10D3-488C-9BFA-6D764B7AAA1E}" type="sibTrans" cxnId="{DF6FFD76-655D-4A5B-A793-512EEBE6FC8C}">
      <dgm:prSet/>
      <dgm:spPr/>
      <dgm:t>
        <a:bodyPr/>
        <a:lstStyle/>
        <a:p>
          <a:endParaRPr lang="en-US"/>
        </a:p>
      </dgm:t>
    </dgm:pt>
    <dgm:pt modelId="{1D64E6CF-D625-4E63-82A3-523D9AD74B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Reduced Communication</a:t>
          </a:r>
          <a:endParaRPr lang="en-US"/>
        </a:p>
      </dgm:t>
    </dgm:pt>
    <dgm:pt modelId="{719A73AB-14F5-4252-B2CE-85097A787E92}" type="parTrans" cxnId="{892FE35D-2E7A-4111-B337-F5E6776B89B9}">
      <dgm:prSet/>
      <dgm:spPr/>
      <dgm:t>
        <a:bodyPr/>
        <a:lstStyle/>
        <a:p>
          <a:endParaRPr lang="en-US"/>
        </a:p>
      </dgm:t>
    </dgm:pt>
    <dgm:pt modelId="{D9340EBA-123D-4FF4-8871-58319D2877A3}" type="sibTrans" cxnId="{892FE35D-2E7A-4111-B337-F5E6776B89B9}">
      <dgm:prSet/>
      <dgm:spPr/>
      <dgm:t>
        <a:bodyPr/>
        <a:lstStyle/>
        <a:p>
          <a:endParaRPr lang="en-US"/>
        </a:p>
      </dgm:t>
    </dgm:pt>
    <dgm:pt modelId="{DB49ACA3-200B-4878-9242-EFC2DC8A09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Scalability</a:t>
          </a:r>
          <a:endParaRPr lang="en-US"/>
        </a:p>
      </dgm:t>
    </dgm:pt>
    <dgm:pt modelId="{73200C38-0EA1-4D40-99F5-5AD72309B1E9}" type="parTrans" cxnId="{0A546C3A-2223-40BD-9ECD-4E2AE4E9D8D5}">
      <dgm:prSet/>
      <dgm:spPr/>
      <dgm:t>
        <a:bodyPr/>
        <a:lstStyle/>
        <a:p>
          <a:endParaRPr lang="en-US"/>
        </a:p>
      </dgm:t>
    </dgm:pt>
    <dgm:pt modelId="{F08B5B11-0D73-414D-830B-D3454B666F1B}" type="sibTrans" cxnId="{0A546C3A-2223-40BD-9ECD-4E2AE4E9D8D5}">
      <dgm:prSet/>
      <dgm:spPr/>
      <dgm:t>
        <a:bodyPr/>
        <a:lstStyle/>
        <a:p>
          <a:endParaRPr lang="en-US"/>
        </a:p>
      </dgm:t>
    </dgm:pt>
    <dgm:pt modelId="{DE503753-2451-415B-83BE-4BA3FD584105}" type="pres">
      <dgm:prSet presAssocID="{53C918C7-5F03-4631-A27D-4E1CC6F0ADBC}" presName="root" presStyleCnt="0">
        <dgm:presLayoutVars>
          <dgm:dir/>
          <dgm:resizeHandles val="exact"/>
        </dgm:presLayoutVars>
      </dgm:prSet>
      <dgm:spPr/>
    </dgm:pt>
    <dgm:pt modelId="{B1FD2673-EA17-47D1-A915-D91DAF6043D0}" type="pres">
      <dgm:prSet presAssocID="{81BE7C99-B04F-4019-9455-693E257203B3}" presName="compNode" presStyleCnt="0"/>
      <dgm:spPr/>
    </dgm:pt>
    <dgm:pt modelId="{C1EA01BD-EEF6-4A9A-A062-284B148F1F66}" type="pres">
      <dgm:prSet presAssocID="{81BE7C99-B04F-4019-9455-693E257203B3}" presName="bgRect" presStyleLbl="bgShp" presStyleIdx="0" presStyleCnt="3"/>
      <dgm:spPr/>
    </dgm:pt>
    <dgm:pt modelId="{994E7984-8CDF-443D-9687-099D948F9C05}" type="pres">
      <dgm:prSet presAssocID="{81BE7C99-B04F-4019-9455-693E257203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5535441-37E2-4ECD-BC9C-68E3E756C233}" type="pres">
      <dgm:prSet presAssocID="{81BE7C99-B04F-4019-9455-693E257203B3}" presName="spaceRect" presStyleCnt="0"/>
      <dgm:spPr/>
    </dgm:pt>
    <dgm:pt modelId="{6806BB09-E1FF-4972-98B9-196D4AE0A621}" type="pres">
      <dgm:prSet presAssocID="{81BE7C99-B04F-4019-9455-693E257203B3}" presName="parTx" presStyleLbl="revTx" presStyleIdx="0" presStyleCnt="3">
        <dgm:presLayoutVars>
          <dgm:chMax val="0"/>
          <dgm:chPref val="0"/>
        </dgm:presLayoutVars>
      </dgm:prSet>
      <dgm:spPr/>
    </dgm:pt>
    <dgm:pt modelId="{B30AB64E-579B-4B7B-8D1A-58CA6C14E842}" type="pres">
      <dgm:prSet presAssocID="{1BA9DAA4-10D3-488C-9BFA-6D764B7AAA1E}" presName="sibTrans" presStyleCnt="0"/>
      <dgm:spPr/>
    </dgm:pt>
    <dgm:pt modelId="{0C3130DA-5D64-4B47-AF1A-72723C0E1325}" type="pres">
      <dgm:prSet presAssocID="{1D64E6CF-D625-4E63-82A3-523D9AD74B99}" presName="compNode" presStyleCnt="0"/>
      <dgm:spPr/>
    </dgm:pt>
    <dgm:pt modelId="{D4764608-2AA0-45B9-9A5B-1E678952EC2E}" type="pres">
      <dgm:prSet presAssocID="{1D64E6CF-D625-4E63-82A3-523D9AD74B99}" presName="bgRect" presStyleLbl="bgShp" presStyleIdx="1" presStyleCnt="3"/>
      <dgm:spPr/>
    </dgm:pt>
    <dgm:pt modelId="{A7623281-E63A-425D-8783-2ACBB3A1937A}" type="pres">
      <dgm:prSet presAssocID="{1D64E6CF-D625-4E63-82A3-523D9AD74B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4CBCB08F-C2E0-4B44-A88A-71317FEAD94D}" type="pres">
      <dgm:prSet presAssocID="{1D64E6CF-D625-4E63-82A3-523D9AD74B99}" presName="spaceRect" presStyleCnt="0"/>
      <dgm:spPr/>
    </dgm:pt>
    <dgm:pt modelId="{5A3F21BE-8F38-4B04-8EB4-AFAB7D13DE82}" type="pres">
      <dgm:prSet presAssocID="{1D64E6CF-D625-4E63-82A3-523D9AD74B99}" presName="parTx" presStyleLbl="revTx" presStyleIdx="1" presStyleCnt="3">
        <dgm:presLayoutVars>
          <dgm:chMax val="0"/>
          <dgm:chPref val="0"/>
        </dgm:presLayoutVars>
      </dgm:prSet>
      <dgm:spPr/>
    </dgm:pt>
    <dgm:pt modelId="{9EA46B73-0410-4414-99BD-C52BB653B509}" type="pres">
      <dgm:prSet presAssocID="{D9340EBA-123D-4FF4-8871-58319D2877A3}" presName="sibTrans" presStyleCnt="0"/>
      <dgm:spPr/>
    </dgm:pt>
    <dgm:pt modelId="{16FF84ED-2EDE-4553-B713-168EC5E46668}" type="pres">
      <dgm:prSet presAssocID="{DB49ACA3-200B-4878-9242-EFC2DC8A090C}" presName="compNode" presStyleCnt="0"/>
      <dgm:spPr/>
    </dgm:pt>
    <dgm:pt modelId="{E3C3D5B5-E48F-4FB8-9089-4950C8C3B6FE}" type="pres">
      <dgm:prSet presAssocID="{DB49ACA3-200B-4878-9242-EFC2DC8A090C}" presName="bgRect" presStyleLbl="bgShp" presStyleIdx="2" presStyleCnt="3"/>
      <dgm:spPr/>
    </dgm:pt>
    <dgm:pt modelId="{CE1415E5-AD60-4EA9-8438-C6AD045145E9}" type="pres">
      <dgm:prSet presAssocID="{DB49ACA3-200B-4878-9242-EFC2DC8A09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25BE67D-FCD3-4C4C-8D0D-962545013892}" type="pres">
      <dgm:prSet presAssocID="{DB49ACA3-200B-4878-9242-EFC2DC8A090C}" presName="spaceRect" presStyleCnt="0"/>
      <dgm:spPr/>
    </dgm:pt>
    <dgm:pt modelId="{98A57557-C847-447A-A1F0-94B28617D756}" type="pres">
      <dgm:prSet presAssocID="{DB49ACA3-200B-4878-9242-EFC2DC8A090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A546C3A-2223-40BD-9ECD-4E2AE4E9D8D5}" srcId="{53C918C7-5F03-4631-A27D-4E1CC6F0ADBC}" destId="{DB49ACA3-200B-4878-9242-EFC2DC8A090C}" srcOrd="2" destOrd="0" parTransId="{73200C38-0EA1-4D40-99F5-5AD72309B1E9}" sibTransId="{F08B5B11-0D73-414D-830B-D3454B666F1B}"/>
    <dgm:cxn modelId="{892FE35D-2E7A-4111-B337-F5E6776B89B9}" srcId="{53C918C7-5F03-4631-A27D-4E1CC6F0ADBC}" destId="{1D64E6CF-D625-4E63-82A3-523D9AD74B99}" srcOrd="1" destOrd="0" parTransId="{719A73AB-14F5-4252-B2CE-85097A787E92}" sibTransId="{D9340EBA-123D-4FF4-8871-58319D2877A3}"/>
    <dgm:cxn modelId="{958A8356-49D9-4177-8826-13B25E25C34E}" type="presOf" srcId="{1D64E6CF-D625-4E63-82A3-523D9AD74B99}" destId="{5A3F21BE-8F38-4B04-8EB4-AFAB7D13DE82}" srcOrd="0" destOrd="0" presId="urn:microsoft.com/office/officeart/2018/2/layout/IconVerticalSolidList"/>
    <dgm:cxn modelId="{DF6FFD76-655D-4A5B-A793-512EEBE6FC8C}" srcId="{53C918C7-5F03-4631-A27D-4E1CC6F0ADBC}" destId="{81BE7C99-B04F-4019-9455-693E257203B3}" srcOrd="0" destOrd="0" parTransId="{A12E57FC-BEAF-4590-819B-B272F774F004}" sibTransId="{1BA9DAA4-10D3-488C-9BFA-6D764B7AAA1E}"/>
    <dgm:cxn modelId="{6F48BB7D-DB3F-4AF1-98C2-C1B9EBE7912E}" type="presOf" srcId="{53C918C7-5F03-4631-A27D-4E1CC6F0ADBC}" destId="{DE503753-2451-415B-83BE-4BA3FD584105}" srcOrd="0" destOrd="0" presId="urn:microsoft.com/office/officeart/2018/2/layout/IconVerticalSolidList"/>
    <dgm:cxn modelId="{C37EF690-1D37-45C7-ACB5-2A4FB43BB69F}" type="presOf" srcId="{81BE7C99-B04F-4019-9455-693E257203B3}" destId="{6806BB09-E1FF-4972-98B9-196D4AE0A621}" srcOrd="0" destOrd="0" presId="urn:microsoft.com/office/officeart/2018/2/layout/IconVerticalSolidList"/>
    <dgm:cxn modelId="{C85CA1A0-6C23-45BA-86D4-F33183173232}" type="presOf" srcId="{DB49ACA3-200B-4878-9242-EFC2DC8A090C}" destId="{98A57557-C847-447A-A1F0-94B28617D756}" srcOrd="0" destOrd="0" presId="urn:microsoft.com/office/officeart/2018/2/layout/IconVerticalSolidList"/>
    <dgm:cxn modelId="{95214A3D-E8F6-4D76-A666-5105B77C6F94}" type="presParOf" srcId="{DE503753-2451-415B-83BE-4BA3FD584105}" destId="{B1FD2673-EA17-47D1-A915-D91DAF6043D0}" srcOrd="0" destOrd="0" presId="urn:microsoft.com/office/officeart/2018/2/layout/IconVerticalSolidList"/>
    <dgm:cxn modelId="{4D80E847-94E5-4696-AAE0-D315C1151D24}" type="presParOf" srcId="{B1FD2673-EA17-47D1-A915-D91DAF6043D0}" destId="{C1EA01BD-EEF6-4A9A-A062-284B148F1F66}" srcOrd="0" destOrd="0" presId="urn:microsoft.com/office/officeart/2018/2/layout/IconVerticalSolidList"/>
    <dgm:cxn modelId="{F342CFE7-4629-47E7-B148-0312273A89FF}" type="presParOf" srcId="{B1FD2673-EA17-47D1-A915-D91DAF6043D0}" destId="{994E7984-8CDF-443D-9687-099D948F9C05}" srcOrd="1" destOrd="0" presId="urn:microsoft.com/office/officeart/2018/2/layout/IconVerticalSolidList"/>
    <dgm:cxn modelId="{50512FDA-6275-4291-82AE-D18C95BF6E70}" type="presParOf" srcId="{B1FD2673-EA17-47D1-A915-D91DAF6043D0}" destId="{E5535441-37E2-4ECD-BC9C-68E3E756C233}" srcOrd="2" destOrd="0" presId="urn:microsoft.com/office/officeart/2018/2/layout/IconVerticalSolidList"/>
    <dgm:cxn modelId="{B4393A8A-73F7-4638-BB09-8D3A3B115F81}" type="presParOf" srcId="{B1FD2673-EA17-47D1-A915-D91DAF6043D0}" destId="{6806BB09-E1FF-4972-98B9-196D4AE0A621}" srcOrd="3" destOrd="0" presId="urn:microsoft.com/office/officeart/2018/2/layout/IconVerticalSolidList"/>
    <dgm:cxn modelId="{5B1ED32A-757B-4E17-A584-8BA6D29C5096}" type="presParOf" srcId="{DE503753-2451-415B-83BE-4BA3FD584105}" destId="{B30AB64E-579B-4B7B-8D1A-58CA6C14E842}" srcOrd="1" destOrd="0" presId="urn:microsoft.com/office/officeart/2018/2/layout/IconVerticalSolidList"/>
    <dgm:cxn modelId="{9F49546D-F459-4EC0-85E1-CBF400B4A6DD}" type="presParOf" srcId="{DE503753-2451-415B-83BE-4BA3FD584105}" destId="{0C3130DA-5D64-4B47-AF1A-72723C0E1325}" srcOrd="2" destOrd="0" presId="urn:microsoft.com/office/officeart/2018/2/layout/IconVerticalSolidList"/>
    <dgm:cxn modelId="{6A1E9B62-C9BD-4B23-B602-AC358F9A4D83}" type="presParOf" srcId="{0C3130DA-5D64-4B47-AF1A-72723C0E1325}" destId="{D4764608-2AA0-45B9-9A5B-1E678952EC2E}" srcOrd="0" destOrd="0" presId="urn:microsoft.com/office/officeart/2018/2/layout/IconVerticalSolidList"/>
    <dgm:cxn modelId="{0676AD10-763A-4EEC-BB19-1BCCD8E920E2}" type="presParOf" srcId="{0C3130DA-5D64-4B47-AF1A-72723C0E1325}" destId="{A7623281-E63A-425D-8783-2ACBB3A1937A}" srcOrd="1" destOrd="0" presId="urn:microsoft.com/office/officeart/2018/2/layout/IconVerticalSolidList"/>
    <dgm:cxn modelId="{EB624D82-1D12-42AA-B3B6-B53825CD91A4}" type="presParOf" srcId="{0C3130DA-5D64-4B47-AF1A-72723C0E1325}" destId="{4CBCB08F-C2E0-4B44-A88A-71317FEAD94D}" srcOrd="2" destOrd="0" presId="urn:microsoft.com/office/officeart/2018/2/layout/IconVerticalSolidList"/>
    <dgm:cxn modelId="{7F60E8C3-2444-4910-8D45-376EBAA8C32E}" type="presParOf" srcId="{0C3130DA-5D64-4B47-AF1A-72723C0E1325}" destId="{5A3F21BE-8F38-4B04-8EB4-AFAB7D13DE82}" srcOrd="3" destOrd="0" presId="urn:microsoft.com/office/officeart/2018/2/layout/IconVerticalSolidList"/>
    <dgm:cxn modelId="{50FDC8A0-FFDF-4A7B-AEDB-605222FFC77D}" type="presParOf" srcId="{DE503753-2451-415B-83BE-4BA3FD584105}" destId="{9EA46B73-0410-4414-99BD-C52BB653B509}" srcOrd="3" destOrd="0" presId="urn:microsoft.com/office/officeart/2018/2/layout/IconVerticalSolidList"/>
    <dgm:cxn modelId="{CD54AE30-977F-4C62-90DF-8DAAA51F01F0}" type="presParOf" srcId="{DE503753-2451-415B-83BE-4BA3FD584105}" destId="{16FF84ED-2EDE-4553-B713-168EC5E46668}" srcOrd="4" destOrd="0" presId="urn:microsoft.com/office/officeart/2018/2/layout/IconVerticalSolidList"/>
    <dgm:cxn modelId="{E008B921-FD07-4C83-9C39-C2CDF1C2060C}" type="presParOf" srcId="{16FF84ED-2EDE-4553-B713-168EC5E46668}" destId="{E3C3D5B5-E48F-4FB8-9089-4950C8C3B6FE}" srcOrd="0" destOrd="0" presId="urn:microsoft.com/office/officeart/2018/2/layout/IconVerticalSolidList"/>
    <dgm:cxn modelId="{B23FB600-5ADA-4910-B5BA-C1ECA3A2D1AA}" type="presParOf" srcId="{16FF84ED-2EDE-4553-B713-168EC5E46668}" destId="{CE1415E5-AD60-4EA9-8438-C6AD045145E9}" srcOrd="1" destOrd="0" presId="urn:microsoft.com/office/officeart/2018/2/layout/IconVerticalSolidList"/>
    <dgm:cxn modelId="{4F8BC78A-6579-47D5-AC8B-9F2EFDB661F3}" type="presParOf" srcId="{16FF84ED-2EDE-4553-B713-168EC5E46668}" destId="{825BE67D-FCD3-4C4C-8D0D-962545013892}" srcOrd="2" destOrd="0" presId="urn:microsoft.com/office/officeart/2018/2/layout/IconVerticalSolidList"/>
    <dgm:cxn modelId="{FDE12650-AB66-4E46-8D5A-86CC3E0F9B66}" type="presParOf" srcId="{16FF84ED-2EDE-4553-B713-168EC5E46668}" destId="{98A57557-C847-447A-A1F0-94B28617D75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00988A-8B81-40E1-945C-7B68A4D8122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4A7686-D3CF-4016-BB38-0DDE870940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 Models</a:t>
          </a:r>
        </a:p>
      </dgm:t>
    </dgm:pt>
    <dgm:pt modelId="{F85790C3-2B14-4E29-9785-5592526BC95B}" type="parTrans" cxnId="{38F7AEEA-5D7A-407C-8D8E-891B040516A5}">
      <dgm:prSet/>
      <dgm:spPr/>
      <dgm:t>
        <a:bodyPr/>
        <a:lstStyle/>
        <a:p>
          <a:endParaRPr lang="en-US"/>
        </a:p>
      </dgm:t>
    </dgm:pt>
    <dgm:pt modelId="{2C22122C-FBD3-4FC9-ACE5-53262F0F08A2}" type="sibTrans" cxnId="{38F7AEEA-5D7A-407C-8D8E-891B040516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5C1D516-34BA-483D-88D7-67ED4928AF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Image Classification</a:t>
          </a:r>
        </a:p>
      </dgm:t>
    </dgm:pt>
    <dgm:pt modelId="{CF561D1A-4D72-4ACB-8BC9-6376CE4F564E}" type="parTrans" cxnId="{C3631510-DFC8-45CD-889E-68B2C2986214}">
      <dgm:prSet/>
      <dgm:spPr/>
      <dgm:t>
        <a:bodyPr/>
        <a:lstStyle/>
        <a:p>
          <a:endParaRPr lang="en-US"/>
        </a:p>
      </dgm:t>
    </dgm:pt>
    <dgm:pt modelId="{A041739E-4478-40FE-B039-99A6561C69DD}" type="sibTrans" cxnId="{C3631510-DFC8-45CD-889E-68B2C29862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230C9A-1D1E-451C-8D07-8EE67C16FC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Healthcare</a:t>
          </a:r>
        </a:p>
      </dgm:t>
    </dgm:pt>
    <dgm:pt modelId="{2FCB2AB4-3A5A-4FAC-BCC0-7C504D91D3A3}" type="parTrans" cxnId="{68DD5465-D70A-4770-AD20-E93232FF676E}">
      <dgm:prSet/>
      <dgm:spPr/>
      <dgm:t>
        <a:bodyPr/>
        <a:lstStyle/>
        <a:p>
          <a:endParaRPr lang="en-US"/>
        </a:p>
      </dgm:t>
    </dgm:pt>
    <dgm:pt modelId="{FC4E580C-F947-4AF8-8C17-E150EE9DFF67}" type="sibTrans" cxnId="{68DD5465-D70A-4770-AD20-E93232FF676E}">
      <dgm:prSet/>
      <dgm:spPr/>
      <dgm:t>
        <a:bodyPr/>
        <a:lstStyle/>
        <a:p>
          <a:endParaRPr lang="en-US"/>
        </a:p>
      </dgm:t>
    </dgm:pt>
    <dgm:pt modelId="{52683564-4BEE-428E-8530-81553309ED6E}" type="pres">
      <dgm:prSet presAssocID="{B000988A-8B81-40E1-945C-7B68A4D81229}" presName="root" presStyleCnt="0">
        <dgm:presLayoutVars>
          <dgm:dir/>
          <dgm:resizeHandles val="exact"/>
        </dgm:presLayoutVars>
      </dgm:prSet>
      <dgm:spPr/>
    </dgm:pt>
    <dgm:pt modelId="{4FA9BDBA-B821-4052-865B-9451C8C13D9A}" type="pres">
      <dgm:prSet presAssocID="{B000988A-8B81-40E1-945C-7B68A4D81229}" presName="container" presStyleCnt="0">
        <dgm:presLayoutVars>
          <dgm:dir/>
          <dgm:resizeHandles val="exact"/>
        </dgm:presLayoutVars>
      </dgm:prSet>
      <dgm:spPr/>
    </dgm:pt>
    <dgm:pt modelId="{C08B290A-1B98-4F4E-9B10-BC0A63E11F66}" type="pres">
      <dgm:prSet presAssocID="{2C4A7686-D3CF-4016-BB38-0DDE87094004}" presName="compNode" presStyleCnt="0"/>
      <dgm:spPr/>
    </dgm:pt>
    <dgm:pt modelId="{38307CF6-E72D-4162-8909-577B0B8AEC13}" type="pres">
      <dgm:prSet presAssocID="{2C4A7686-D3CF-4016-BB38-0DDE87094004}" presName="iconBgRect" presStyleLbl="bgShp" presStyleIdx="0" presStyleCnt="3"/>
      <dgm:spPr/>
    </dgm:pt>
    <dgm:pt modelId="{20941A32-1CAB-4D1E-8E7F-ECBF67B339EE}" type="pres">
      <dgm:prSet presAssocID="{2C4A7686-D3CF-4016-BB38-0DDE8709400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3217C11-56A8-4302-999C-73A964C59AF4}" type="pres">
      <dgm:prSet presAssocID="{2C4A7686-D3CF-4016-BB38-0DDE87094004}" presName="spaceRect" presStyleCnt="0"/>
      <dgm:spPr/>
    </dgm:pt>
    <dgm:pt modelId="{491B6C69-BB72-4194-BF0A-BC66C535F916}" type="pres">
      <dgm:prSet presAssocID="{2C4A7686-D3CF-4016-BB38-0DDE87094004}" presName="textRect" presStyleLbl="revTx" presStyleIdx="0" presStyleCnt="3">
        <dgm:presLayoutVars>
          <dgm:chMax val="1"/>
          <dgm:chPref val="1"/>
        </dgm:presLayoutVars>
      </dgm:prSet>
      <dgm:spPr/>
    </dgm:pt>
    <dgm:pt modelId="{A5BF2BC9-EC38-491B-A026-8C2CA2D0CE0F}" type="pres">
      <dgm:prSet presAssocID="{2C22122C-FBD3-4FC9-ACE5-53262F0F08A2}" presName="sibTrans" presStyleLbl="sibTrans2D1" presStyleIdx="0" presStyleCnt="0"/>
      <dgm:spPr/>
    </dgm:pt>
    <dgm:pt modelId="{5A7343F4-2683-44D7-9081-A9898811F57C}" type="pres">
      <dgm:prSet presAssocID="{65C1D516-34BA-483D-88D7-67ED4928AFF3}" presName="compNode" presStyleCnt="0"/>
      <dgm:spPr/>
    </dgm:pt>
    <dgm:pt modelId="{3AE3EBBA-E44A-4B4D-94C5-CF032BF66321}" type="pres">
      <dgm:prSet presAssocID="{65C1D516-34BA-483D-88D7-67ED4928AFF3}" presName="iconBgRect" presStyleLbl="bgShp" presStyleIdx="1" presStyleCnt="3"/>
      <dgm:spPr/>
    </dgm:pt>
    <dgm:pt modelId="{2FF07A6A-7B09-4B6C-B60A-9D19ACD10D1C}" type="pres">
      <dgm:prSet presAssocID="{65C1D516-34BA-483D-88D7-67ED4928AF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16BF5B86-726C-4EAC-BFCF-5DC34F7065B8}" type="pres">
      <dgm:prSet presAssocID="{65C1D516-34BA-483D-88D7-67ED4928AFF3}" presName="spaceRect" presStyleCnt="0"/>
      <dgm:spPr/>
    </dgm:pt>
    <dgm:pt modelId="{6939B265-D914-484D-AC03-C28EE7C6D384}" type="pres">
      <dgm:prSet presAssocID="{65C1D516-34BA-483D-88D7-67ED4928AFF3}" presName="textRect" presStyleLbl="revTx" presStyleIdx="1" presStyleCnt="3">
        <dgm:presLayoutVars>
          <dgm:chMax val="1"/>
          <dgm:chPref val="1"/>
        </dgm:presLayoutVars>
      </dgm:prSet>
      <dgm:spPr/>
    </dgm:pt>
    <dgm:pt modelId="{E86308BB-8F4E-41C4-8231-8A95442AA2A3}" type="pres">
      <dgm:prSet presAssocID="{A041739E-4478-40FE-B039-99A6561C69DD}" presName="sibTrans" presStyleLbl="sibTrans2D1" presStyleIdx="0" presStyleCnt="0"/>
      <dgm:spPr/>
    </dgm:pt>
    <dgm:pt modelId="{E5AA1547-B116-41AA-94C4-DC2E5FEED1CA}" type="pres">
      <dgm:prSet presAssocID="{42230C9A-1D1E-451C-8D07-8EE67C16FCDB}" presName="compNode" presStyleCnt="0"/>
      <dgm:spPr/>
    </dgm:pt>
    <dgm:pt modelId="{41CC0869-464A-49EE-A522-961D6A98E7E6}" type="pres">
      <dgm:prSet presAssocID="{42230C9A-1D1E-451C-8D07-8EE67C16FCDB}" presName="iconBgRect" presStyleLbl="bgShp" presStyleIdx="2" presStyleCnt="3"/>
      <dgm:spPr/>
    </dgm:pt>
    <dgm:pt modelId="{21FFB83F-83DF-4CD8-8DBC-91B58C66BABE}" type="pres">
      <dgm:prSet presAssocID="{42230C9A-1D1E-451C-8D07-8EE67C16FC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301A6232-BE81-46C6-8F26-A04B6E4B8E11}" type="pres">
      <dgm:prSet presAssocID="{42230C9A-1D1E-451C-8D07-8EE67C16FCDB}" presName="spaceRect" presStyleCnt="0"/>
      <dgm:spPr/>
    </dgm:pt>
    <dgm:pt modelId="{03AFB0D8-5B93-4D16-AB5E-98A4AF95B9B8}" type="pres">
      <dgm:prSet presAssocID="{42230C9A-1D1E-451C-8D07-8EE67C16FC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631510-DFC8-45CD-889E-68B2C2986214}" srcId="{B000988A-8B81-40E1-945C-7B68A4D81229}" destId="{65C1D516-34BA-483D-88D7-67ED4928AFF3}" srcOrd="1" destOrd="0" parTransId="{CF561D1A-4D72-4ACB-8BC9-6376CE4F564E}" sibTransId="{A041739E-4478-40FE-B039-99A6561C69DD}"/>
    <dgm:cxn modelId="{68DD5465-D70A-4770-AD20-E93232FF676E}" srcId="{B000988A-8B81-40E1-945C-7B68A4D81229}" destId="{42230C9A-1D1E-451C-8D07-8EE67C16FCDB}" srcOrd="2" destOrd="0" parTransId="{2FCB2AB4-3A5A-4FAC-BCC0-7C504D91D3A3}" sibTransId="{FC4E580C-F947-4AF8-8C17-E150EE9DFF67}"/>
    <dgm:cxn modelId="{FFFB4359-04C8-48FB-9C2A-29B5C5669203}" type="presOf" srcId="{2C4A7686-D3CF-4016-BB38-0DDE87094004}" destId="{491B6C69-BB72-4194-BF0A-BC66C535F916}" srcOrd="0" destOrd="0" presId="urn:microsoft.com/office/officeart/2018/2/layout/IconCircleList"/>
    <dgm:cxn modelId="{30EA6C96-DF28-412E-BEC8-E1B2F8CB67DF}" type="presOf" srcId="{42230C9A-1D1E-451C-8D07-8EE67C16FCDB}" destId="{03AFB0D8-5B93-4D16-AB5E-98A4AF95B9B8}" srcOrd="0" destOrd="0" presId="urn:microsoft.com/office/officeart/2018/2/layout/IconCircleList"/>
    <dgm:cxn modelId="{0BB376A0-F00F-4674-86D8-F6EA61BC0784}" type="presOf" srcId="{A041739E-4478-40FE-B039-99A6561C69DD}" destId="{E86308BB-8F4E-41C4-8231-8A95442AA2A3}" srcOrd="0" destOrd="0" presId="urn:microsoft.com/office/officeart/2018/2/layout/IconCircleList"/>
    <dgm:cxn modelId="{D6A378B4-DF46-4654-B82B-D02C84C4AB4B}" type="presOf" srcId="{B000988A-8B81-40E1-945C-7B68A4D81229}" destId="{52683564-4BEE-428E-8530-81553309ED6E}" srcOrd="0" destOrd="0" presId="urn:microsoft.com/office/officeart/2018/2/layout/IconCircleList"/>
    <dgm:cxn modelId="{A076B7DD-4B7A-4D51-BDFD-60EEB7163CCC}" type="presOf" srcId="{65C1D516-34BA-483D-88D7-67ED4928AFF3}" destId="{6939B265-D914-484D-AC03-C28EE7C6D384}" srcOrd="0" destOrd="0" presId="urn:microsoft.com/office/officeart/2018/2/layout/IconCircleList"/>
    <dgm:cxn modelId="{B9EC83DE-B925-43A2-B058-EE2BF27AA6AD}" type="presOf" srcId="{2C22122C-FBD3-4FC9-ACE5-53262F0F08A2}" destId="{A5BF2BC9-EC38-491B-A026-8C2CA2D0CE0F}" srcOrd="0" destOrd="0" presId="urn:microsoft.com/office/officeart/2018/2/layout/IconCircleList"/>
    <dgm:cxn modelId="{38F7AEEA-5D7A-407C-8D8E-891B040516A5}" srcId="{B000988A-8B81-40E1-945C-7B68A4D81229}" destId="{2C4A7686-D3CF-4016-BB38-0DDE87094004}" srcOrd="0" destOrd="0" parTransId="{F85790C3-2B14-4E29-9785-5592526BC95B}" sibTransId="{2C22122C-FBD3-4FC9-ACE5-53262F0F08A2}"/>
    <dgm:cxn modelId="{0DCB250E-7E46-45DA-A0E8-4F35BEF909F9}" type="presParOf" srcId="{52683564-4BEE-428E-8530-81553309ED6E}" destId="{4FA9BDBA-B821-4052-865B-9451C8C13D9A}" srcOrd="0" destOrd="0" presId="urn:microsoft.com/office/officeart/2018/2/layout/IconCircleList"/>
    <dgm:cxn modelId="{B0FECDA3-DDA8-4AB8-8893-4EDB178F7981}" type="presParOf" srcId="{4FA9BDBA-B821-4052-865B-9451C8C13D9A}" destId="{C08B290A-1B98-4F4E-9B10-BC0A63E11F66}" srcOrd="0" destOrd="0" presId="urn:microsoft.com/office/officeart/2018/2/layout/IconCircleList"/>
    <dgm:cxn modelId="{1E4B7B98-4B30-4558-B5B2-4A89D14AC9F5}" type="presParOf" srcId="{C08B290A-1B98-4F4E-9B10-BC0A63E11F66}" destId="{38307CF6-E72D-4162-8909-577B0B8AEC13}" srcOrd="0" destOrd="0" presId="urn:microsoft.com/office/officeart/2018/2/layout/IconCircleList"/>
    <dgm:cxn modelId="{27135315-11C9-4C92-A4DA-C254D8F3CF44}" type="presParOf" srcId="{C08B290A-1B98-4F4E-9B10-BC0A63E11F66}" destId="{20941A32-1CAB-4D1E-8E7F-ECBF67B339EE}" srcOrd="1" destOrd="0" presId="urn:microsoft.com/office/officeart/2018/2/layout/IconCircleList"/>
    <dgm:cxn modelId="{8840F9C0-06B6-450B-9D3E-300145175EB4}" type="presParOf" srcId="{C08B290A-1B98-4F4E-9B10-BC0A63E11F66}" destId="{03217C11-56A8-4302-999C-73A964C59AF4}" srcOrd="2" destOrd="0" presId="urn:microsoft.com/office/officeart/2018/2/layout/IconCircleList"/>
    <dgm:cxn modelId="{540BD32D-BDD1-4648-80A1-B74AE6BD51DC}" type="presParOf" srcId="{C08B290A-1B98-4F4E-9B10-BC0A63E11F66}" destId="{491B6C69-BB72-4194-BF0A-BC66C535F916}" srcOrd="3" destOrd="0" presId="urn:microsoft.com/office/officeart/2018/2/layout/IconCircleList"/>
    <dgm:cxn modelId="{A0B1FC0C-18E3-45D7-8FC6-268602705878}" type="presParOf" srcId="{4FA9BDBA-B821-4052-865B-9451C8C13D9A}" destId="{A5BF2BC9-EC38-491B-A026-8C2CA2D0CE0F}" srcOrd="1" destOrd="0" presId="urn:microsoft.com/office/officeart/2018/2/layout/IconCircleList"/>
    <dgm:cxn modelId="{B030C238-190B-441F-B2E7-B83260C83FAA}" type="presParOf" srcId="{4FA9BDBA-B821-4052-865B-9451C8C13D9A}" destId="{5A7343F4-2683-44D7-9081-A9898811F57C}" srcOrd="2" destOrd="0" presId="urn:microsoft.com/office/officeart/2018/2/layout/IconCircleList"/>
    <dgm:cxn modelId="{2A2AF223-AF9D-42D7-B515-A3EC32BF9714}" type="presParOf" srcId="{5A7343F4-2683-44D7-9081-A9898811F57C}" destId="{3AE3EBBA-E44A-4B4D-94C5-CF032BF66321}" srcOrd="0" destOrd="0" presId="urn:microsoft.com/office/officeart/2018/2/layout/IconCircleList"/>
    <dgm:cxn modelId="{CE0E8F10-D6CD-40BC-A754-66013CA92F20}" type="presParOf" srcId="{5A7343F4-2683-44D7-9081-A9898811F57C}" destId="{2FF07A6A-7B09-4B6C-B60A-9D19ACD10D1C}" srcOrd="1" destOrd="0" presId="urn:microsoft.com/office/officeart/2018/2/layout/IconCircleList"/>
    <dgm:cxn modelId="{236BAA9E-2C61-4994-81A4-720D3DE3180F}" type="presParOf" srcId="{5A7343F4-2683-44D7-9081-A9898811F57C}" destId="{16BF5B86-726C-4EAC-BFCF-5DC34F7065B8}" srcOrd="2" destOrd="0" presId="urn:microsoft.com/office/officeart/2018/2/layout/IconCircleList"/>
    <dgm:cxn modelId="{6A779D40-B015-4C91-AF47-7D2A84E93E8F}" type="presParOf" srcId="{5A7343F4-2683-44D7-9081-A9898811F57C}" destId="{6939B265-D914-484D-AC03-C28EE7C6D384}" srcOrd="3" destOrd="0" presId="urn:microsoft.com/office/officeart/2018/2/layout/IconCircleList"/>
    <dgm:cxn modelId="{7C29F51D-734A-4E5D-8BCF-207D2D1487C8}" type="presParOf" srcId="{4FA9BDBA-B821-4052-865B-9451C8C13D9A}" destId="{E86308BB-8F4E-41C4-8231-8A95442AA2A3}" srcOrd="3" destOrd="0" presId="urn:microsoft.com/office/officeart/2018/2/layout/IconCircleList"/>
    <dgm:cxn modelId="{2C26B0B0-01C1-4411-908F-0A99E60FE4DD}" type="presParOf" srcId="{4FA9BDBA-B821-4052-865B-9451C8C13D9A}" destId="{E5AA1547-B116-41AA-94C4-DC2E5FEED1CA}" srcOrd="4" destOrd="0" presId="urn:microsoft.com/office/officeart/2018/2/layout/IconCircleList"/>
    <dgm:cxn modelId="{1AF1D745-A921-4290-9971-162E6AEC769D}" type="presParOf" srcId="{E5AA1547-B116-41AA-94C4-DC2E5FEED1CA}" destId="{41CC0869-464A-49EE-A522-961D6A98E7E6}" srcOrd="0" destOrd="0" presId="urn:microsoft.com/office/officeart/2018/2/layout/IconCircleList"/>
    <dgm:cxn modelId="{63C6B03A-25BF-496E-AA5A-1D7AC007D907}" type="presParOf" srcId="{E5AA1547-B116-41AA-94C4-DC2E5FEED1CA}" destId="{21FFB83F-83DF-4CD8-8DBC-91B58C66BABE}" srcOrd="1" destOrd="0" presId="urn:microsoft.com/office/officeart/2018/2/layout/IconCircleList"/>
    <dgm:cxn modelId="{C9BBCA69-0244-41F2-9EE6-4D383B11EB46}" type="presParOf" srcId="{E5AA1547-B116-41AA-94C4-DC2E5FEED1CA}" destId="{301A6232-BE81-46C6-8F26-A04B6E4B8E11}" srcOrd="2" destOrd="0" presId="urn:microsoft.com/office/officeart/2018/2/layout/IconCircleList"/>
    <dgm:cxn modelId="{0E6B49AA-207B-4CD8-AC01-AD7C570541DC}" type="presParOf" srcId="{E5AA1547-B116-41AA-94C4-DC2E5FEED1CA}" destId="{03AFB0D8-5B93-4D16-AB5E-98A4AF95B9B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D0048-FD51-46D0-B63A-145F291030D4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Centralized Data</a:t>
          </a:r>
          <a:r>
            <a:rPr lang="en-US" sz="1800" kern="1200"/>
            <a:t>: All training data is collected and stored in a central server.</a:t>
          </a:r>
        </a:p>
      </dsp:txBody>
      <dsp:txXfrm>
        <a:off x="0" y="39687"/>
        <a:ext cx="3286125" cy="1971675"/>
      </dsp:txXfrm>
    </dsp:sp>
    <dsp:sp modelId="{61F0784B-AB22-45AA-9414-AFA0F5BE841E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Parallel Training</a:t>
          </a:r>
          <a:r>
            <a:rPr lang="en-US" sz="1800" kern="1200"/>
            <a:t>: Model training is distributed across multiple nodes (machines), each processing a subset of the data.</a:t>
          </a:r>
        </a:p>
      </dsp:txBody>
      <dsp:txXfrm>
        <a:off x="3614737" y="39687"/>
        <a:ext cx="3286125" cy="1971675"/>
      </dsp:txXfrm>
    </dsp:sp>
    <dsp:sp modelId="{67468A19-D75D-4603-B62F-AA8A02A1F83C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Efficiency Focus</a:t>
          </a:r>
          <a:r>
            <a:rPr lang="en-US" sz="1800" kern="1200"/>
            <a:t>: Optimized for speed and scalability when handling large datasets (big data).</a:t>
          </a:r>
        </a:p>
      </dsp:txBody>
      <dsp:txXfrm>
        <a:off x="7229475" y="39687"/>
        <a:ext cx="3286125" cy="1971675"/>
      </dsp:txXfrm>
    </dsp:sp>
    <dsp:sp modelId="{6F10DEC4-2FD4-406B-94FE-076F48469FEA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Network Communication</a:t>
          </a:r>
          <a:r>
            <a:rPr lang="en-US" sz="1800" kern="1200"/>
            <a:t>: Clients communicate with the central server to send and receive data, including model updates.</a:t>
          </a:r>
        </a:p>
      </dsp:txBody>
      <dsp:txXfrm>
        <a:off x="0" y="2339975"/>
        <a:ext cx="3286125" cy="1971675"/>
      </dsp:txXfrm>
    </dsp:sp>
    <dsp:sp modelId="{37F095B9-EBE8-4237-A467-5353927B8FE4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Challenges</a:t>
          </a:r>
          <a:r>
            <a:rPr lang="en-US" sz="1800" kern="1200"/>
            <a:t>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Latency &amp; Connectivity Issues</a:t>
          </a:r>
          <a:r>
            <a:rPr lang="en-US" sz="1400" kern="1200"/>
            <a:t>: Heavy reliance on server-client communication, which may cause delays.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Resource Intensive</a:t>
          </a:r>
          <a:r>
            <a:rPr lang="en-US" sz="1400" kern="1200"/>
            <a:t>: Requires powerful servers for centralized model storage and updates.</a:t>
          </a:r>
        </a:p>
      </dsp:txBody>
      <dsp:txXfrm>
        <a:off x="3614737" y="2339975"/>
        <a:ext cx="3286125" cy="1971675"/>
      </dsp:txXfrm>
    </dsp:sp>
    <dsp:sp modelId="{51C85CB1-48D5-4A74-9E95-0C48A19AFB27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Example</a:t>
          </a:r>
          <a:r>
            <a:rPr lang="en-US" sz="1800" kern="1200"/>
            <a:t>: Building recommendation systems, where millions of user interactions are used to train models in a distributed manner daily.</a:t>
          </a:r>
        </a:p>
      </dsp:txBody>
      <dsp:txXfrm>
        <a:off x="7229475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FC1FA-D57C-462F-9E8C-B7D8030E1BDF}">
      <dsp:nvSpPr>
        <dsp:cNvPr id="0" name=""/>
        <dsp:cNvSpPr/>
      </dsp:nvSpPr>
      <dsp:spPr>
        <a:xfrm>
          <a:off x="2551" y="1038338"/>
          <a:ext cx="790821" cy="10548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Devices with local data </a:t>
          </a:r>
        </a:p>
      </dsp:txBody>
      <dsp:txXfrm>
        <a:off x="25713" y="1061500"/>
        <a:ext cx="744497" cy="1008541"/>
      </dsp:txXfrm>
    </dsp:sp>
    <dsp:sp modelId="{44A5609B-9718-47C5-9024-2E45D2ABC4DB}">
      <dsp:nvSpPr>
        <dsp:cNvPr id="0" name=""/>
        <dsp:cNvSpPr/>
      </dsp:nvSpPr>
      <dsp:spPr>
        <a:xfrm>
          <a:off x="872454" y="1467709"/>
          <a:ext cx="167654" cy="196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872454" y="1506934"/>
        <a:ext cx="117358" cy="117673"/>
      </dsp:txXfrm>
    </dsp:sp>
    <dsp:sp modelId="{2AB9DE98-8BFA-4992-95F6-20DC0130336C}">
      <dsp:nvSpPr>
        <dsp:cNvPr id="0" name=""/>
        <dsp:cNvSpPr/>
      </dsp:nvSpPr>
      <dsp:spPr>
        <a:xfrm>
          <a:off x="1109700" y="1038338"/>
          <a:ext cx="790821" cy="10548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Local model training </a:t>
          </a:r>
        </a:p>
      </dsp:txBody>
      <dsp:txXfrm>
        <a:off x="1132862" y="1061500"/>
        <a:ext cx="744497" cy="1008541"/>
      </dsp:txXfrm>
    </dsp:sp>
    <dsp:sp modelId="{E1D26414-5717-4931-A15F-FEBA03A19E7E}">
      <dsp:nvSpPr>
        <dsp:cNvPr id="0" name=""/>
        <dsp:cNvSpPr/>
      </dsp:nvSpPr>
      <dsp:spPr>
        <a:xfrm>
          <a:off x="1979603" y="1467709"/>
          <a:ext cx="167654" cy="196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79603" y="1506934"/>
        <a:ext cx="117358" cy="117673"/>
      </dsp:txXfrm>
    </dsp:sp>
    <dsp:sp modelId="{A6D92E63-6F9F-4E8E-A7CE-0A46918F4A16}">
      <dsp:nvSpPr>
        <dsp:cNvPr id="0" name=""/>
        <dsp:cNvSpPr/>
      </dsp:nvSpPr>
      <dsp:spPr>
        <a:xfrm>
          <a:off x="2216849" y="1038338"/>
          <a:ext cx="790821" cy="10548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Sending updates to server </a:t>
          </a:r>
        </a:p>
      </dsp:txBody>
      <dsp:txXfrm>
        <a:off x="2240011" y="1061500"/>
        <a:ext cx="744497" cy="1008541"/>
      </dsp:txXfrm>
    </dsp:sp>
    <dsp:sp modelId="{9E0B5B75-8FCD-4476-ACD9-F5BB23FE2346}">
      <dsp:nvSpPr>
        <dsp:cNvPr id="0" name=""/>
        <dsp:cNvSpPr/>
      </dsp:nvSpPr>
      <dsp:spPr>
        <a:xfrm>
          <a:off x="3086753" y="1467709"/>
          <a:ext cx="167654" cy="196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086753" y="1506934"/>
        <a:ext cx="117358" cy="117673"/>
      </dsp:txXfrm>
    </dsp:sp>
    <dsp:sp modelId="{53C491EE-8971-492D-9974-285FFA1F2070}">
      <dsp:nvSpPr>
        <dsp:cNvPr id="0" name=""/>
        <dsp:cNvSpPr/>
      </dsp:nvSpPr>
      <dsp:spPr>
        <a:xfrm>
          <a:off x="3323999" y="1038338"/>
          <a:ext cx="790821" cy="105486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Server aggregates model </a:t>
          </a:r>
        </a:p>
      </dsp:txBody>
      <dsp:txXfrm>
        <a:off x="3347161" y="1061500"/>
        <a:ext cx="744497" cy="1008541"/>
      </dsp:txXfrm>
    </dsp:sp>
    <dsp:sp modelId="{CB61D632-D9CE-4158-A4BA-3579FC3DAA9F}">
      <dsp:nvSpPr>
        <dsp:cNvPr id="0" name=""/>
        <dsp:cNvSpPr/>
      </dsp:nvSpPr>
      <dsp:spPr>
        <a:xfrm>
          <a:off x="4193902" y="1467709"/>
          <a:ext cx="167654" cy="1961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193902" y="1506934"/>
        <a:ext cx="117358" cy="117673"/>
      </dsp:txXfrm>
    </dsp:sp>
    <dsp:sp modelId="{D407B884-1D03-4D52-893D-A9641D796BD6}">
      <dsp:nvSpPr>
        <dsp:cNvPr id="0" name=""/>
        <dsp:cNvSpPr/>
      </dsp:nvSpPr>
      <dsp:spPr>
        <a:xfrm>
          <a:off x="4431148" y="1038338"/>
          <a:ext cx="790821" cy="105486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New global model is distributed back to devices.</a:t>
          </a:r>
        </a:p>
      </dsp:txBody>
      <dsp:txXfrm>
        <a:off x="4454310" y="1061500"/>
        <a:ext cx="744497" cy="1008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094DD-BCCD-48CC-9E05-1E053278B8FD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B53D1-AC63-400C-BE12-767D1A8E68D6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A1CAD-E342-4272-B168-D1B5FB07DD61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Data Privacy</a:t>
          </a:r>
          <a:r>
            <a:rPr lang="en-US" sz="2500" b="0" i="0" kern="1200" baseline="0"/>
            <a:t>: No need to upload sensitive data to central servers.</a:t>
          </a:r>
          <a:endParaRPr lang="en-US" sz="2500" kern="1200"/>
        </a:p>
      </dsp:txBody>
      <dsp:txXfrm>
        <a:off x="1435988" y="531"/>
        <a:ext cx="9079611" cy="1243280"/>
      </dsp:txXfrm>
    </dsp:sp>
    <dsp:sp modelId="{5815CE73-8470-4A1E-96A1-AC5AE89A8C11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ACC6B-FBFD-48EC-8D4D-E49AECF0B5EA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4A091-DB9E-4EE1-BEE6-3B490BBE293C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Data Size</a:t>
          </a:r>
          <a:r>
            <a:rPr lang="en-US" sz="2500" b="0" i="0" kern="1200" baseline="0"/>
            <a:t>: Decentralized data can be very large, making centralized training impractical.</a:t>
          </a:r>
          <a:endParaRPr lang="en-US" sz="2500" kern="1200"/>
        </a:p>
      </dsp:txBody>
      <dsp:txXfrm>
        <a:off x="1435988" y="1554631"/>
        <a:ext cx="9079611" cy="1243280"/>
      </dsp:txXfrm>
    </dsp:sp>
    <dsp:sp modelId="{C9DBD8CB-FFE6-48B5-8B31-8DA74C44F44B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22AC4-7A67-45A1-89C2-841D089155B8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EAAFF-67E4-4649-A65E-D5B8376A8AAC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baseline="0"/>
            <a:t>Real-World Applications</a:t>
          </a:r>
          <a:r>
            <a:rPr lang="en-US" sz="2500" b="0" i="0" kern="1200" baseline="0"/>
            <a:t>: Training models directly on users' devices (e.g., mobile phones). </a:t>
          </a:r>
          <a:endParaRPr lang="en-US" sz="2500" kern="1200"/>
        </a:p>
      </dsp:txBody>
      <dsp:txXfrm>
        <a:off x="1435988" y="3108732"/>
        <a:ext cx="9079611" cy="1243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53909-7452-41FD-A687-F136AC76AD0B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4A0AA-03B7-44A7-9128-A98DF09F3834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Non-IID </a:t>
          </a:r>
        </a:p>
      </dsp:txBody>
      <dsp:txXfrm>
        <a:off x="299702" y="1282093"/>
        <a:ext cx="2200851" cy="1366505"/>
      </dsp:txXfrm>
    </dsp:sp>
    <dsp:sp modelId="{5DFB16F9-40F5-4A00-8D4D-1F0F41247972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7D82C-5478-48ED-A3C1-E5B6399B8F4C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Unbalanced </a:t>
          </a:r>
        </a:p>
      </dsp:txBody>
      <dsp:txXfrm>
        <a:off x="3093555" y="1282093"/>
        <a:ext cx="2200851" cy="1366505"/>
      </dsp:txXfrm>
    </dsp:sp>
    <dsp:sp modelId="{61A87C7D-232A-46D6-81F8-AF4E1C62FCE6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98293-B380-489E-9E18-0F3F9C95827D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Massively distributed </a:t>
          </a:r>
        </a:p>
      </dsp:txBody>
      <dsp:txXfrm>
        <a:off x="5887408" y="1282093"/>
        <a:ext cx="2200851" cy="1366505"/>
      </dsp:txXfrm>
    </dsp:sp>
    <dsp:sp modelId="{075A0570-AA68-4986-81B8-152F1BD6E677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B6D46-B574-4247-AAB1-2699B931DD7F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Limited communication</a:t>
          </a:r>
        </a:p>
      </dsp:txBody>
      <dsp:txXfrm>
        <a:off x="8681261" y="1282093"/>
        <a:ext cx="2200851" cy="13665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79646-DAEB-417A-AADC-4BB2904CCBE5}">
      <dsp:nvSpPr>
        <dsp:cNvPr id="0" name=""/>
        <dsp:cNvSpPr/>
      </dsp:nvSpPr>
      <dsp:spPr>
        <a:xfrm>
          <a:off x="1370" y="1628323"/>
          <a:ext cx="2736725" cy="10946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FedAvg algorithm process:</a:t>
          </a:r>
          <a:endParaRPr lang="en-US" sz="2500" kern="1200"/>
        </a:p>
      </dsp:txBody>
      <dsp:txXfrm>
        <a:off x="548715" y="1628323"/>
        <a:ext cx="1642035" cy="1094690"/>
      </dsp:txXfrm>
    </dsp:sp>
    <dsp:sp modelId="{216D8074-1353-4514-9E81-08FD3EA4FCD7}">
      <dsp:nvSpPr>
        <dsp:cNvPr id="0" name=""/>
        <dsp:cNvSpPr/>
      </dsp:nvSpPr>
      <dsp:spPr>
        <a:xfrm>
          <a:off x="2382322" y="1721372"/>
          <a:ext cx="2271482" cy="9085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Central server sends the global model to clients.</a:t>
          </a:r>
        </a:p>
      </dsp:txBody>
      <dsp:txXfrm>
        <a:off x="2836619" y="1721372"/>
        <a:ext cx="1362889" cy="908593"/>
      </dsp:txXfrm>
    </dsp:sp>
    <dsp:sp modelId="{44BAF519-1B26-4354-88B6-19C1B6508B74}">
      <dsp:nvSpPr>
        <dsp:cNvPr id="0" name=""/>
        <dsp:cNvSpPr/>
      </dsp:nvSpPr>
      <dsp:spPr>
        <a:xfrm>
          <a:off x="4335797" y="1721372"/>
          <a:ext cx="2271482" cy="9085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Clients compute local updates using their data.</a:t>
          </a:r>
        </a:p>
      </dsp:txBody>
      <dsp:txXfrm>
        <a:off x="4790094" y="1721372"/>
        <a:ext cx="1362889" cy="908593"/>
      </dsp:txXfrm>
    </dsp:sp>
    <dsp:sp modelId="{5D038923-22B9-421A-AFFB-2983B6A24320}">
      <dsp:nvSpPr>
        <dsp:cNvPr id="0" name=""/>
        <dsp:cNvSpPr/>
      </dsp:nvSpPr>
      <dsp:spPr>
        <a:xfrm>
          <a:off x="6289272" y="1721372"/>
          <a:ext cx="2271482" cy="9085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Local updates sent back to server.</a:t>
          </a:r>
        </a:p>
      </dsp:txBody>
      <dsp:txXfrm>
        <a:off x="6743569" y="1721372"/>
        <a:ext cx="1362889" cy="908593"/>
      </dsp:txXfrm>
    </dsp:sp>
    <dsp:sp modelId="{69C4ACAD-76AD-48ED-80EF-DB031C86E16C}">
      <dsp:nvSpPr>
        <dsp:cNvPr id="0" name=""/>
        <dsp:cNvSpPr/>
      </dsp:nvSpPr>
      <dsp:spPr>
        <a:xfrm>
          <a:off x="8242747" y="1721372"/>
          <a:ext cx="2271482" cy="90859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Server averages the updates and sends a new global model.</a:t>
          </a:r>
        </a:p>
      </dsp:txBody>
      <dsp:txXfrm>
        <a:off x="8697044" y="1721372"/>
        <a:ext cx="1362889" cy="9085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A01BD-EEF6-4A9A-A062-284B148F1F6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E7984-8CDF-443D-9687-099D948F9C05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6BB09-E1FF-4972-98B9-196D4AE0A62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Data Privacy</a:t>
          </a:r>
          <a:endParaRPr lang="en-US" sz="2500" kern="1200"/>
        </a:p>
      </dsp:txBody>
      <dsp:txXfrm>
        <a:off x="1435590" y="531"/>
        <a:ext cx="9080009" cy="1242935"/>
      </dsp:txXfrm>
    </dsp:sp>
    <dsp:sp modelId="{D4764608-2AA0-45B9-9A5B-1E678952EC2E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23281-E63A-425D-8783-2ACBB3A1937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F21BE-8F38-4B04-8EB4-AFAB7D13DE82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Reduced Communication</a:t>
          </a:r>
          <a:endParaRPr lang="en-US" sz="2500" kern="1200"/>
        </a:p>
      </dsp:txBody>
      <dsp:txXfrm>
        <a:off x="1435590" y="1554201"/>
        <a:ext cx="9080009" cy="1242935"/>
      </dsp:txXfrm>
    </dsp:sp>
    <dsp:sp modelId="{E3C3D5B5-E48F-4FB8-9089-4950C8C3B6FE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1415E5-AD60-4EA9-8438-C6AD045145E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57557-C847-447A-A1F0-94B28617D756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Scalability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07CF6-E72D-4162-8909-577B0B8AEC13}">
      <dsp:nvSpPr>
        <dsp:cNvPr id="0" name=""/>
        <dsp:cNvSpPr/>
      </dsp:nvSpPr>
      <dsp:spPr>
        <a:xfrm>
          <a:off x="82613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41A32-1CAB-4D1E-8E7F-ECBF67B339EE}">
      <dsp:nvSpPr>
        <dsp:cNvPr id="0" name=""/>
        <dsp:cNvSpPr/>
      </dsp:nvSpPr>
      <dsp:spPr>
        <a:xfrm>
          <a:off x="271034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B6C69-BB72-4194-BF0A-BC66C535F916}">
      <dsp:nvSpPr>
        <dsp:cNvPr id="0" name=""/>
        <dsp:cNvSpPr/>
      </dsp:nvSpPr>
      <dsp:spPr>
        <a:xfrm>
          <a:off x="1172126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Language Models</a:t>
          </a:r>
        </a:p>
      </dsp:txBody>
      <dsp:txXfrm>
        <a:off x="1172126" y="1727046"/>
        <a:ext cx="2114937" cy="897246"/>
      </dsp:txXfrm>
    </dsp:sp>
    <dsp:sp modelId="{3AE3EBBA-E44A-4B4D-94C5-CF032BF66321}">
      <dsp:nvSpPr>
        <dsp:cNvPr id="0" name=""/>
        <dsp:cNvSpPr/>
      </dsp:nvSpPr>
      <dsp:spPr>
        <a:xfrm>
          <a:off x="3655575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07A6A-7B09-4B6C-B60A-9D19ACD10D1C}">
      <dsp:nvSpPr>
        <dsp:cNvPr id="0" name=""/>
        <dsp:cNvSpPr/>
      </dsp:nvSpPr>
      <dsp:spPr>
        <a:xfrm>
          <a:off x="3843996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39B265-D914-484D-AC03-C28EE7C6D384}">
      <dsp:nvSpPr>
        <dsp:cNvPr id="0" name=""/>
        <dsp:cNvSpPr/>
      </dsp:nvSpPr>
      <dsp:spPr>
        <a:xfrm>
          <a:off x="4745088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Image Classification</a:t>
          </a:r>
        </a:p>
      </dsp:txBody>
      <dsp:txXfrm>
        <a:off x="4745088" y="1727046"/>
        <a:ext cx="2114937" cy="897246"/>
      </dsp:txXfrm>
    </dsp:sp>
    <dsp:sp modelId="{41CC0869-464A-49EE-A522-961D6A98E7E6}">
      <dsp:nvSpPr>
        <dsp:cNvPr id="0" name=""/>
        <dsp:cNvSpPr/>
      </dsp:nvSpPr>
      <dsp:spPr>
        <a:xfrm>
          <a:off x="7228536" y="1727046"/>
          <a:ext cx="897246" cy="89724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FB83F-83DF-4CD8-8DBC-91B58C66BABE}">
      <dsp:nvSpPr>
        <dsp:cNvPr id="0" name=""/>
        <dsp:cNvSpPr/>
      </dsp:nvSpPr>
      <dsp:spPr>
        <a:xfrm>
          <a:off x="7416958" y="1915467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FB0D8-5B93-4D16-AB5E-98A4AF95B9B8}">
      <dsp:nvSpPr>
        <dsp:cNvPr id="0" name=""/>
        <dsp:cNvSpPr/>
      </dsp:nvSpPr>
      <dsp:spPr>
        <a:xfrm>
          <a:off x="8318049" y="1727046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Healthcare</a:t>
          </a:r>
        </a:p>
      </dsp:txBody>
      <dsp:txXfrm>
        <a:off x="8318049" y="1727046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075D-445F-6D84-4F6D-1160F11FA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2F57D-5FCA-2B77-BA65-CCCACC752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17BBD-7738-5882-947E-25370672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75824-0FAD-FD93-AB2A-F12B37363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D0239-FDC4-58F9-61EC-7B55DC5B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2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9A81-F934-6EB8-0B73-47E38FD2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0B3CE-22A3-BA2E-77D2-D97E5EA4B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9A23E-E3BD-A63D-D633-870A146A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15E1D-DD03-D93C-E299-EB75AC69F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EDDC9-C47E-ED15-E872-66D0A7E4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DB569-D289-F0CA-9B59-66BD3E9B66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0C550-AD16-3604-760D-84F61FB86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106C3-865B-A141-9EDB-95FA1CE0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9001F-970E-6A04-3488-C84E935E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69F2D-8C87-7BBC-6D6A-C6E20FEE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544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BD44-5EEC-6051-F32E-27776648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16E3F-D508-779D-0914-5A8F1CB8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8DB76-7F75-1440-9B2E-451CA4C4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91BB4-6500-4352-B1C6-30699AF4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BCEE3-6FA4-E4FA-9666-3C8A7E49F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24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C3C2-ADCE-FC59-12B5-933317C05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1E8A5-7ABD-8893-C680-FF3D4639D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E3823-5525-6AB2-19E4-C85F0D87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2DCB6-CAD5-3E90-6E62-D264E720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9C033-EB3E-AE5D-13AD-0BA9B294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5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81841-1893-A12F-F9DF-59A5837D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8B08-FC04-A686-3F11-AA65772C9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8E7B4-D19E-BA3D-1256-298C7EACB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E1997-0610-A126-7B11-0F50963D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BDD5D-9A39-69E6-305C-4BBEC11F7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BFC61-E24B-098A-0BA9-13D787EF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CAB3-4887-1745-DE69-BE013293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B0890-6FC2-0101-5738-1E837A7E0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F8707-7179-9E5E-1932-90FA49867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25AA2-985A-3F91-13CF-AE8D0FA2A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5CDDB-974C-BC68-E26D-6F66D2C78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D5F8CE-534E-8EB6-0EE4-EDF716B1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84CFF-5C90-E97F-1633-EA3F23C06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BCA89-7EC0-E08B-A09A-55C9B3E8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9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279E-B564-8B82-7868-9BE5284D7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DC22B-8C25-A706-75B1-FF8EF4FC2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249E5-34BD-599D-4E49-22969D0A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8866A-A1A8-3A14-5BC2-DF329AE0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0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9C3C4-6621-A2F1-2A72-019F6C6CE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E02A24-2D12-5C21-E276-BC0FF8270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DD57C-E9FE-AACB-0C60-9F40F4B1F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F2045-29F1-03AE-6C8A-3CE918A2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09498-A97F-342F-C4E2-A9478FA34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AAD79-CC4A-7F4F-E315-26D50EED0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FB706-AEF4-CE55-BDDE-D2B537ED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C4586-2682-5456-002D-28C2DEA6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84AB5-4902-B9DF-1823-8014360E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1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EC43-7A4D-BEB2-5CD9-E7FF0A17A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6621E-D129-D7B0-4DEF-869AFB0DB4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81EF2-83BC-4D60-0100-EB55B48CF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B9FEA2-DC10-7180-2FA9-C2A2E0763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E10B8-1B93-BFD3-F21D-A13285E0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DDD1E-45E0-868C-1EA8-5680F3655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2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B2299-12CF-3343-18DD-A24C8C50B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3FB0D-7255-0C58-220E-F5E96659B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A6632-07DD-5BF7-FFEE-6C934CD827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0106E0-0FBE-4BD9-A447-32DC1CA4BD12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F3D71-B477-93CA-53C6-F3DBC1F64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1DC72-055A-E138-B335-BDA76938D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99D44-512A-4AD6-AC05-563A49DE6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VOFhhCHelX_LK4o8ICwZm9e3JDFZms7-/view?usp=sharing" TargetMode="External"/><Relationship Id="rId2" Type="http://schemas.openxmlformats.org/officeDocument/2006/relationships/hyperlink" Target="https://drive.google.com/file/d/11pyN8JRAZVwN2t_UKfV2Uzz-wmF1VS_0/view?usp=sha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9" name="Rectangle 29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51679-1DE2-B650-0C57-016459FD8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i="1" kern="1200">
                <a:latin typeface="+mj-lt"/>
                <a:ea typeface="+mj-ea"/>
                <a:cs typeface="+mj-cs"/>
              </a:rPr>
              <a:t>Federated Learning: A Decentralized Approach for Machine Learning</a:t>
            </a:r>
            <a:endParaRPr lang="en-US" sz="4400" b="1" kern="1200">
              <a:latin typeface="+mj-lt"/>
              <a:ea typeface="+mj-ea"/>
              <a:cs typeface="+mj-c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17746-EAE7-A854-2E68-3E53200C5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541263"/>
            <a:ext cx="4662957" cy="13950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600" b="1">
                <a:solidFill>
                  <a:srgbClr val="FFFFFF"/>
                </a:solidFill>
              </a:rPr>
              <a:t>By</a:t>
            </a:r>
          </a:p>
          <a:p>
            <a:pPr algn="l"/>
            <a:r>
              <a:rPr lang="en-US" sz="1600" err="1">
                <a:solidFill>
                  <a:srgbClr val="FFFFFF"/>
                </a:solidFill>
              </a:rPr>
              <a:t>Deekshith</a:t>
            </a:r>
            <a:r>
              <a:rPr lang="en-US" sz="1600">
                <a:solidFill>
                  <a:srgbClr val="FFFFFF"/>
                </a:solidFill>
              </a:rPr>
              <a:t> </a:t>
            </a:r>
            <a:r>
              <a:rPr lang="en-US" sz="1600" err="1">
                <a:solidFill>
                  <a:srgbClr val="FFFFFF"/>
                </a:solidFill>
              </a:rPr>
              <a:t>Machidi</a:t>
            </a:r>
            <a:r>
              <a:rPr lang="en-US" sz="1600">
                <a:solidFill>
                  <a:srgbClr val="FFFFFF"/>
                </a:solidFill>
              </a:rPr>
              <a:t>  - 2246684</a:t>
            </a:r>
          </a:p>
          <a:p>
            <a:pPr algn="l"/>
            <a:r>
              <a:rPr lang="en-US" sz="1600">
                <a:solidFill>
                  <a:srgbClr val="FFFFFF"/>
                </a:solidFill>
              </a:rPr>
              <a:t>Monish Kamal </a:t>
            </a:r>
            <a:r>
              <a:rPr lang="en-US" sz="1600" err="1">
                <a:solidFill>
                  <a:srgbClr val="FFFFFF"/>
                </a:solidFill>
              </a:rPr>
              <a:t>Batini</a:t>
            </a:r>
            <a:r>
              <a:rPr lang="en-US" sz="1600">
                <a:solidFill>
                  <a:srgbClr val="FFFFFF"/>
                </a:solidFill>
              </a:rPr>
              <a:t> - 2250471</a:t>
            </a:r>
          </a:p>
          <a:p>
            <a:pPr algn="l"/>
            <a:r>
              <a:rPr lang="en-US" sz="1600">
                <a:solidFill>
                  <a:srgbClr val="FFFFFF"/>
                </a:solidFill>
              </a:rPr>
              <a:t>Ajay Kumar Reddy Poreddy - 2247259</a:t>
            </a:r>
          </a:p>
          <a:p>
            <a:pPr algn="l"/>
            <a:r>
              <a:rPr lang="en-US" sz="1600">
                <a:solidFill>
                  <a:srgbClr val="FFFFFF"/>
                </a:solidFill>
              </a:rPr>
              <a:t>Vinay Kumar </a:t>
            </a:r>
            <a:r>
              <a:rPr lang="en-US" sz="1600" err="1">
                <a:solidFill>
                  <a:srgbClr val="FFFFFF"/>
                </a:solidFill>
              </a:rPr>
              <a:t>Posina</a:t>
            </a:r>
            <a:r>
              <a:rPr lang="en-US" sz="1600">
                <a:solidFill>
                  <a:srgbClr val="FFFFFF"/>
                </a:solidFill>
              </a:rPr>
              <a:t> - 2248768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96" name="Video 95" descr="Box Packages">
            <a:extLst>
              <a:ext uri="{FF2B5EF4-FFF2-40B4-BE49-F238E27FC236}">
                <a16:creationId xmlns:a16="http://schemas.microsoft.com/office/drawing/2014/main" id="{29D32BD1-4107-6ACD-E3F7-8810CDFD41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6573907" y="1792025"/>
            <a:ext cx="5163022" cy="2895951"/>
          </a:xfrm>
          <a:prstGeom prst="rect">
            <a:avLst/>
          </a:prstGeom>
        </p:spPr>
      </p:pic>
      <p:sp>
        <p:nvSpPr>
          <p:cNvPr id="310" name="Rectangle 30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76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5F15E-1413-EF94-6F11-93FF9D37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FederatedAveraging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FedAvg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) Algorithm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7E78673-B8BF-A829-C517-05495F8670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7966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785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6DAA3-462D-9879-0D1B-B10E68D45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for Adversarial Defense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87804A1D-3DF3-99B7-1481-1255A47F2E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4672" y="2421682"/>
            <a:ext cx="4977578" cy="36392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helps in scenarios involving adversarial examples where centralizing sensitive data may be risky.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Adversarial Attack Mitigation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keeping the training data local, it reduces exposure to adversarial attacks on a centralized dataset.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4D15FC1D-6FA8-472D-3957-610F38A84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5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D6102-B445-5F85-C019-07B0DC97E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>
                <a:latin typeface="Times New Roman" panose="02020603050405020304" pitchFamily="18" charset="0"/>
                <a:cs typeface="Times New Roman" panose="02020603050405020304" pitchFamily="18" charset="0"/>
              </a:rPr>
              <a:t>Advantages of Federated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7652CA-2C4D-34D6-0552-44390189E6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9277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571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C9BD-AD91-3BA8-200E-11C6CDBF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Federated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D77199-9DA4-BD20-25E3-0F2B49CF11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978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992B-E69D-D650-8305-3CC5BDC3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FF0B7-B1AE-AD1C-11F0-8BD50C82A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Results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r>
              <a:rPr lang="en-US">
                <a:ea typeface="+mn-lt"/>
                <a:cs typeface="+mn-lt"/>
                <a:hlinkClick r:id="rId3"/>
              </a:rPr>
              <a:t>Code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84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39DEF3-B2F4-79EE-A9C1-905C6C9E2615}"/>
              </a:ext>
            </a:extLst>
          </p:cNvPr>
          <p:cNvSpPr/>
          <p:nvPr/>
        </p:nvSpPr>
        <p:spPr>
          <a:xfrm>
            <a:off x="2726279" y="1741337"/>
            <a:ext cx="6739136" cy="238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cap="none" spc="0">
                <a:ln/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622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0D5C5ABD-CCC1-B6FD-EF45-C84DC20718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C7526-D4C4-92C3-D9F6-AC80F662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Aptos"/>
              </a:rPr>
              <a:t>Distributed Learning:</a:t>
            </a:r>
            <a:endParaRPr lang="en-US">
              <a:latin typeface="Aptos"/>
            </a:endParaRPr>
          </a:p>
        </p:txBody>
      </p:sp>
      <p:graphicFrame>
        <p:nvGraphicFramePr>
          <p:cNvPr id="68" name="Content Placeholder 2">
            <a:extLst>
              <a:ext uri="{FF2B5EF4-FFF2-40B4-BE49-F238E27FC236}">
                <a16:creationId xmlns:a16="http://schemas.microsoft.com/office/drawing/2014/main" id="{E0726789-5913-6828-981D-18F125913C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0529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841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4FBBD-179A-A4BC-CA88-F7B9B8C8B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8" y="535529"/>
            <a:ext cx="5224523" cy="1578308"/>
          </a:xfrm>
        </p:spPr>
        <p:txBody>
          <a:bodyPr>
            <a:norm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Federated Learning</a:t>
            </a:r>
          </a:p>
        </p:txBody>
      </p:sp>
      <p:pic>
        <p:nvPicPr>
          <p:cNvPr id="5" name="Content Placeholder 4" descr="A diagram of a cell phone&#10;&#10;Description automatically generated">
            <a:extLst>
              <a:ext uri="{FF2B5EF4-FFF2-40B4-BE49-F238E27FC236}">
                <a16:creationId xmlns:a16="http://schemas.microsoft.com/office/drawing/2014/main" id="{1A6A4B64-364B-F065-8831-1263D1C64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2" b="3"/>
          <a:stretch/>
        </p:blipFill>
        <p:spPr>
          <a:xfrm>
            <a:off x="6096000" y="893445"/>
            <a:ext cx="5776079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graphicFrame>
        <p:nvGraphicFramePr>
          <p:cNvPr id="6" name="Content Placeholder 13">
            <a:extLst>
              <a:ext uri="{FF2B5EF4-FFF2-40B4-BE49-F238E27FC236}">
                <a16:creationId xmlns:a16="http://schemas.microsoft.com/office/drawing/2014/main" id="{28455A1C-58AA-F765-B878-B3588A122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692743"/>
              </p:ext>
            </p:extLst>
          </p:nvPr>
        </p:nvGraphicFramePr>
        <p:xfrm>
          <a:off x="710390" y="2630161"/>
          <a:ext cx="5224521" cy="3131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C15AECA-BE45-9909-11E7-FD56AE204190}"/>
              </a:ext>
            </a:extLst>
          </p:cNvPr>
          <p:cNvSpPr txBox="1"/>
          <p:nvPr/>
        </p:nvSpPr>
        <p:spPr>
          <a:xfrm>
            <a:off x="710388" y="3175820"/>
            <a:ext cx="3379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Process :</a:t>
            </a:r>
            <a:b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38397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0597C-43E4-CEE0-A232-12C8462F8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>
                <a:latin typeface="Times New Roman" panose="02020603050405020304" pitchFamily="18" charset="0"/>
                <a:cs typeface="Times New Roman" panose="02020603050405020304" pitchFamily="18" charset="0"/>
              </a:rPr>
              <a:t>Why Federated Learning?</a:t>
            </a:r>
          </a:p>
        </p:txBody>
      </p:sp>
      <p:graphicFrame>
        <p:nvGraphicFramePr>
          <p:cNvPr id="23" name="Rectangle 1">
            <a:extLst>
              <a:ext uri="{FF2B5EF4-FFF2-40B4-BE49-F238E27FC236}">
                <a16:creationId xmlns:a16="http://schemas.microsoft.com/office/drawing/2014/main" id="{EE060ECF-35BF-EE0E-40A9-FAB8B29ECD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925052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7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B05054-1E9F-78B2-53B5-FF8753324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7358" b="2171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9B6D5-53E8-1178-39F8-B2613B253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207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Federated Optimization</a:t>
            </a:r>
            <a:endParaRPr lang="en-US" sz="400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4EC33F1-7952-0776-3F2A-CA5F3E5E6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037386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Decentralized Training</a:t>
            </a:r>
            <a:r>
              <a:rPr lang="en-US" sz="1700"/>
              <a:t>: Federated Optimization utilizes techniques that enable collaborative training of machine learning models across multiple devices (clients) without centralizing data, allowing each device to keep its data local.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Privacy-Preserving</a:t>
            </a:r>
            <a:r>
              <a:rPr lang="en-US" sz="1700"/>
              <a:t>: By focusing on model updates instead of raw data transfer, Federated Optimization ensures data privacy and security, making it suitable for sensitive applications where user data cannot be shared.</a:t>
            </a:r>
          </a:p>
          <a:p>
            <a:pPr marL="342900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02915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477A44-A220-E05F-D741-4016645E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Times New Roman"/>
                <a:ea typeface="+mj-lt"/>
                <a:cs typeface="Times New Roman"/>
              </a:rPr>
              <a:t>Key properties of Federated Optimization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89ADA8A2-350B-47DC-E518-82256949F6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11777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498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6ECD7-8415-353D-82B5-FF0A8549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>
                <a:latin typeface="+mj-lt"/>
                <a:ea typeface="+mj-ea"/>
                <a:cs typeface="+mj-cs"/>
              </a:rPr>
              <a:t>Non-IID and Unbalanced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5A342-DB5F-A233-4D7D-FB7D61A1AFE0}"/>
              </a:ext>
            </a:extLst>
          </p:cNvPr>
          <p:cNvSpPr txBox="1"/>
          <p:nvPr/>
        </p:nvSpPr>
        <p:spPr>
          <a:xfrm>
            <a:off x="555353" y="2611822"/>
            <a:ext cx="3920770" cy="37771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Non-IID:</a:t>
            </a:r>
            <a:r>
              <a:rPr lang="en-US" sz="2000">
                <a:latin typeface="Times New Roman"/>
                <a:cs typeface="Times New Roman"/>
              </a:rPr>
              <a:t> Each client's training data reflects the specific usage patterns of individual users, making it unrepresentative of the overall population distribution. 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atin typeface="Times New Roman"/>
                <a:cs typeface="Times New Roman"/>
              </a:rPr>
              <a:t>Unbalanced:</a:t>
            </a:r>
            <a:r>
              <a:rPr lang="en-US" sz="2000">
                <a:latin typeface="Times New Roman"/>
                <a:cs typeface="Times New Roman"/>
              </a:rPr>
              <a:t> Users differ in service usage, resulting in unequal amounts of local training data across clients.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err="1">
                <a:latin typeface="Times New Roman"/>
                <a:cs typeface="Times New Roman"/>
              </a:rPr>
              <a:t>Eg</a:t>
            </a:r>
            <a:r>
              <a:rPr lang="en-US" sz="2000">
                <a:latin typeface="Times New Roman"/>
                <a:cs typeface="Times New Roman"/>
              </a:rPr>
              <a:t>: Phones from speakers of American English will likely be plugged in at different times than speakers of British English</a:t>
            </a:r>
          </a:p>
        </p:txBody>
      </p:sp>
      <p:pic>
        <p:nvPicPr>
          <p:cNvPr id="4098" name="Picture 2" descr="Output image">
            <a:extLst>
              <a:ext uri="{FF2B5EF4-FFF2-40B4-BE49-F238E27FC236}">
                <a16:creationId xmlns:a16="http://schemas.microsoft.com/office/drawing/2014/main" id="{F114A9DD-1982-2D8F-C8CC-1F2120822E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621" y="1537754"/>
            <a:ext cx="5924397" cy="380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42" name="Group 414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4143" name="Rectangle 414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4" name="Rectangle 414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890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F13FB-FD78-4A99-D7B4-B59E0769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762001"/>
            <a:ext cx="4156512" cy="1708244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Massively distributed</a:t>
            </a:r>
            <a:endParaRPr lang="en-US"/>
          </a:p>
        </p:txBody>
      </p:sp>
      <p:pic>
        <p:nvPicPr>
          <p:cNvPr id="13" name="Picture 12" descr="Calculator, pen, compass, money and a paper with graphs printed on it">
            <a:extLst>
              <a:ext uri="{FF2B5EF4-FFF2-40B4-BE49-F238E27FC236}">
                <a16:creationId xmlns:a16="http://schemas.microsoft.com/office/drawing/2014/main" id="{D377594C-3026-E677-D910-31AD0265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33" r="21110" b="-2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A530-5631-62BE-44A3-983BAE8A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5"/>
            <a:ext cx="4156512" cy="3769835"/>
          </a:xfrm>
        </p:spPr>
        <p:txBody>
          <a:bodyPr anchor="ctr">
            <a:normAutofit/>
          </a:bodyPr>
          <a:lstStyle/>
          <a:p>
            <a:r>
              <a:rPr lang="en-US" sz="2000"/>
              <a:t>We expect the number of clients participating in an optimization to be much larger than the average number of examples per client.</a:t>
            </a:r>
          </a:p>
          <a:p>
            <a:r>
              <a:rPr lang="en-US" sz="2000" b="1" err="1"/>
              <a:t>Eg</a:t>
            </a:r>
            <a:r>
              <a:rPr lang="en-US" sz="2000" b="1"/>
              <a:t>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Google </a:t>
            </a:r>
            <a:r>
              <a:rPr lang="en-US" sz="2000" err="1">
                <a:ea typeface="+mn-lt"/>
                <a:cs typeface="+mn-lt"/>
              </a:rPr>
              <a:t>Gboard</a:t>
            </a:r>
            <a:r>
              <a:rPr lang="en-US" sz="2000">
                <a:ea typeface="+mn-lt"/>
                <a:cs typeface="+mn-lt"/>
              </a:rPr>
              <a:t> improves typing predictions by training local models on users' devices through federated learning. The aggregated updates enhance the global model without sharing raw data, ensuring privacy.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31356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21702-7BA4-2B91-9F5B-091C94747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 b="1">
                <a:latin typeface="Times New Roman"/>
                <a:ea typeface="+mj-lt"/>
                <a:cs typeface="Times New Roman"/>
              </a:rPr>
              <a:t>Limited Communication</a:t>
            </a:r>
            <a:endParaRPr lang="en-US"/>
          </a:p>
        </p:txBody>
      </p:sp>
      <p:sp>
        <p:nvSpPr>
          <p:cNvPr id="30" name="Rectangle 1">
            <a:extLst>
              <a:ext uri="{FF2B5EF4-FFF2-40B4-BE49-F238E27FC236}">
                <a16:creationId xmlns:a16="http://schemas.microsoft.com/office/drawing/2014/main" id="{754C6B7B-E0EA-62DC-9DE4-5647D7B31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333297"/>
            <a:ext cx="4619621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Times New Roman"/>
                <a:cs typeface="Times New Roman"/>
              </a:rPr>
              <a:t>Communication is often the bottleneck in federated learning due to limited bandwidth on devices like smartphones.</a:t>
            </a:r>
            <a:endParaRPr lang="en-US" altLang="en-US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en-US" b="1" err="1">
                <a:latin typeface="Times New Roman"/>
                <a:cs typeface="Times New Roman"/>
              </a:rPr>
              <a:t>Eg</a:t>
            </a:r>
            <a:r>
              <a:rPr lang="en-US" altLang="en-US">
                <a:latin typeface="Times New Roman"/>
                <a:cs typeface="Times New Roman"/>
              </a:rPr>
              <a:t>: </a:t>
            </a:r>
            <a:r>
              <a:rPr lang="en-US">
                <a:latin typeface="Times New Roman"/>
                <a:cs typeface="Times New Roman"/>
              </a:rPr>
              <a:t>Mobile devices are </a:t>
            </a:r>
            <a:r>
              <a:rPr lang="en-US" err="1">
                <a:latin typeface="Times New Roman"/>
                <a:cs typeface="Times New Roman"/>
              </a:rPr>
              <a:t>fre</a:t>
            </a:r>
            <a:r>
              <a:rPr lang="en-US">
                <a:latin typeface="Times New Roman"/>
                <a:cs typeface="Times New Roman"/>
              </a:rPr>
              <a:t>- </a:t>
            </a:r>
            <a:r>
              <a:rPr lang="en-US" err="1">
                <a:latin typeface="Times New Roman"/>
                <a:cs typeface="Times New Roman"/>
              </a:rPr>
              <a:t>quently</a:t>
            </a:r>
            <a:r>
              <a:rPr lang="en-US">
                <a:latin typeface="Times New Roman"/>
                <a:cs typeface="Times New Roman"/>
              </a:rPr>
              <a:t> offline or on slow or expensive connections.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altLang="en-US">
              <a:latin typeface="Times New Roman"/>
              <a:cs typeface="Times New Roman"/>
            </a:endParaRP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Mobile device with apps">
            <a:extLst>
              <a:ext uri="{FF2B5EF4-FFF2-40B4-BE49-F238E27FC236}">
                <a16:creationId xmlns:a16="http://schemas.microsoft.com/office/drawing/2014/main" id="{FD38A68D-B9B8-587C-E358-D2317E8CB0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90" r="570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7019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0D28C21-A988-4CC0-86F1-8FF067465B35}">
  <we:reference id="4b785c87-866c-4bad-85d8-5d1ae467ac9a" version="3.14.3.0" store="EXCatalog" storeType="EXCatalog"/>
  <we:alternateReferences>
    <we:reference id="WA104381909" version="3.14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Widescreen</PresentationFormat>
  <Paragraphs>68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Federated Learning: A Decentralized Approach for Machine Learning</vt:lpstr>
      <vt:lpstr>Distributed Learning:</vt:lpstr>
      <vt:lpstr>Introduction to Federated Learning</vt:lpstr>
      <vt:lpstr>Why Federated Learning?</vt:lpstr>
      <vt:lpstr>Federated Optimization</vt:lpstr>
      <vt:lpstr>Key properties of Federated Optimization</vt:lpstr>
      <vt:lpstr>Non-IID and Unbalanced Data</vt:lpstr>
      <vt:lpstr>Massively distributed</vt:lpstr>
      <vt:lpstr>Limited Communication</vt:lpstr>
      <vt:lpstr>The FederatedAveraging (FedAvg) Algorithm</vt:lpstr>
      <vt:lpstr>Federated Learning for Adversarial Defense</vt:lpstr>
      <vt:lpstr>Advantages of Federated Learning</vt:lpstr>
      <vt:lpstr>Applications of Federated Learning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ajay poreddy</dc:creator>
  <cp:lastModifiedBy>ajay poreddy</cp:lastModifiedBy>
  <cp:revision>1</cp:revision>
  <dcterms:created xsi:type="dcterms:W3CDTF">2024-09-25T16:59:03Z</dcterms:created>
  <dcterms:modified xsi:type="dcterms:W3CDTF">2024-10-02T22:23:12Z</dcterms:modified>
</cp:coreProperties>
</file>